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5" r:id="rId3"/>
    <p:sldId id="269" r:id="rId4"/>
    <p:sldId id="270" r:id="rId5"/>
    <p:sldId id="257" r:id="rId6"/>
    <p:sldId id="258" r:id="rId7"/>
    <p:sldId id="276" r:id="rId8"/>
    <p:sldId id="283" r:id="rId9"/>
    <p:sldId id="284" r:id="rId10"/>
    <p:sldId id="259" r:id="rId11"/>
    <p:sldId id="260" r:id="rId12"/>
    <p:sldId id="273" r:id="rId13"/>
    <p:sldId id="262" r:id="rId14"/>
    <p:sldId id="263" r:id="rId15"/>
    <p:sldId id="265" r:id="rId16"/>
    <p:sldId id="267" r:id="rId17"/>
    <p:sldId id="274" r:id="rId18"/>
    <p:sldId id="277" r:id="rId19"/>
    <p:sldId id="275" r:id="rId20"/>
    <p:sldId id="278" r:id="rId21"/>
    <p:sldId id="279" r:id="rId22"/>
    <p:sldId id="271" r:id="rId23"/>
    <p:sldId id="290" r:id="rId24"/>
    <p:sldId id="291" r:id="rId25"/>
    <p:sldId id="288"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1426377501"/>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163012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1787C27-5FD3-4246-B6BE-A9A9B8EB7D2C}"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350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339129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1787C27-5FD3-4246-B6BE-A9A9B8EB7D2C}"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008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69252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3661844691"/>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2919569533"/>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157972902"/>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15161803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426332309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223093261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160173733"/>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3838680226"/>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3793552877"/>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22B4E-3C3B-451E-AE8C-8A1F35870F8C}" type="datetimeFigureOut">
              <a:rPr lang="en-US" smtClean="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2591868620"/>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0622B4E-3C3B-451E-AE8C-8A1F35870F8C}" type="datetimeFigureOut">
              <a:rPr lang="en-US" smtClean="0"/>
              <a:pPr/>
              <a:t>1/9/2019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1787C27-5FD3-4246-B6BE-A9A9B8EB7D2C}" type="slidenum">
              <a:rPr lang="en-US" smtClean="0"/>
              <a:pPr/>
              <a:t>‹#›</a:t>
            </a:fld>
            <a:endParaRPr lang="en-US" dirty="0"/>
          </a:p>
        </p:txBody>
      </p:sp>
    </p:spTree>
    <p:extLst>
      <p:ext uri="{BB962C8B-B14F-4D97-AF65-F5344CB8AC3E}">
        <p14:creationId xmlns:p14="http://schemas.microsoft.com/office/powerpoint/2010/main" val="28552963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ransition spd="slow">
    <p:push dir="u"/>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3232" y="881041"/>
            <a:ext cx="7533524" cy="2766528"/>
          </a:xfrm>
        </p:spPr>
        <p:txBody>
          <a:bodyPr>
            <a:normAutofit/>
          </a:bodyPr>
          <a:lstStyle/>
          <a:p>
            <a:r>
              <a:rPr lang="en-US" sz="12000" dirty="0">
                <a:latin typeface="Berlin Sans FB Demi" panose="020E0802020502020306" pitchFamily="34" charset="0"/>
              </a:rPr>
              <a:t>PAMS</a:t>
            </a:r>
          </a:p>
        </p:txBody>
      </p:sp>
      <p:sp>
        <p:nvSpPr>
          <p:cNvPr id="3" name="Subtitle 2"/>
          <p:cNvSpPr>
            <a:spLocks noGrp="1"/>
          </p:cNvSpPr>
          <p:nvPr>
            <p:ph type="subTitle" idx="1"/>
          </p:nvPr>
        </p:nvSpPr>
        <p:spPr>
          <a:xfrm>
            <a:off x="2171411" y="3992963"/>
            <a:ext cx="6400800" cy="1752600"/>
          </a:xfrm>
        </p:spPr>
        <p:txBody>
          <a:bodyPr>
            <a:normAutofit/>
          </a:bodyPr>
          <a:lstStyle/>
          <a:p>
            <a:r>
              <a:rPr lang="en-US" sz="3600" dirty="0">
                <a:solidFill>
                  <a:schemeClr val="accent1"/>
                </a:solidFill>
                <a:latin typeface="Berlin Sans FB Demi" panose="020E0802020502020306" pitchFamily="34" charset="0"/>
              </a:rPr>
              <a:t>School Expectations</a:t>
            </a:r>
          </a:p>
          <a:p>
            <a:r>
              <a:rPr lang="en-US" sz="3600" dirty="0" smtClean="0">
                <a:solidFill>
                  <a:schemeClr val="tx1"/>
                </a:solidFill>
                <a:latin typeface="Berlin Sans FB Demi" panose="020E0802020502020306" pitchFamily="34" charset="0"/>
              </a:rPr>
              <a:t>2018-2019</a:t>
            </a:r>
            <a:endParaRPr lang="en-US" sz="3600" dirty="0">
              <a:solidFill>
                <a:schemeClr val="tx1"/>
              </a:solidFill>
              <a:latin typeface="Berlin Sans FB Demi" panose="020E0802020502020306" pitchFamily="34" charset="0"/>
            </a:endParaRPr>
          </a:p>
        </p:txBody>
      </p:sp>
      <p:pic>
        <p:nvPicPr>
          <p:cNvPr id="4" name="Picture 3"/>
          <p:cNvPicPr>
            <a:picLocks noChangeAspect="1"/>
          </p:cNvPicPr>
          <p:nvPr/>
        </p:nvPicPr>
        <p:blipFill>
          <a:blip r:embed="rId2"/>
          <a:stretch>
            <a:fillRect/>
          </a:stretch>
        </p:blipFill>
        <p:spPr>
          <a:xfrm>
            <a:off x="4536000" y="4831163"/>
            <a:ext cx="4608000" cy="1828800"/>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86600" cy="2544762"/>
          </a:xfrm>
        </p:spPr>
        <p:txBody>
          <a:bodyPr>
            <a:normAutofit fontScale="90000"/>
          </a:bodyPr>
          <a:lstStyle/>
          <a:p>
            <a:r>
              <a:rPr lang="en-US" sz="4000" dirty="0">
                <a:solidFill>
                  <a:schemeClr val="tx1"/>
                </a:solidFill>
                <a:latin typeface="Berlin Sans FB Demi" panose="020E0802020502020306" pitchFamily="34" charset="0"/>
              </a:rPr>
              <a:t>Finish your breakfast, snack and lunch </a:t>
            </a:r>
            <a:r>
              <a:rPr lang="en-US" sz="4000" dirty="0">
                <a:solidFill>
                  <a:srgbClr val="FF0000"/>
                </a:solidFill>
                <a:latin typeface="Berlin Sans FB Demi" panose="020E0802020502020306" pitchFamily="34" charset="0"/>
              </a:rPr>
              <a:t>before</a:t>
            </a:r>
            <a:r>
              <a:rPr lang="en-US" sz="4000" dirty="0">
                <a:solidFill>
                  <a:schemeClr val="tx1"/>
                </a:solidFill>
                <a:latin typeface="Berlin Sans FB Demi" panose="020E0802020502020306" pitchFamily="34" charset="0"/>
              </a:rPr>
              <a:t> returning to class. </a:t>
            </a:r>
            <a:br>
              <a:rPr lang="en-US" sz="4000" dirty="0">
                <a:solidFill>
                  <a:schemeClr val="tx1"/>
                </a:solidFill>
                <a:latin typeface="Berlin Sans FB Demi" panose="020E0802020502020306" pitchFamily="34" charset="0"/>
              </a:rPr>
            </a:br>
            <a:r>
              <a:rPr lang="en-US" sz="4000" dirty="0">
                <a:solidFill>
                  <a:schemeClr val="tx1"/>
                </a:solidFill>
                <a:latin typeface="Berlin Sans FB Demi" panose="020E0802020502020306" pitchFamily="34" charset="0"/>
              </a:rPr>
              <a:t/>
            </a:r>
            <a:br>
              <a:rPr lang="en-US" sz="4000" dirty="0">
                <a:solidFill>
                  <a:schemeClr val="tx1"/>
                </a:solidFill>
                <a:latin typeface="Berlin Sans FB Demi" panose="020E0802020502020306" pitchFamily="34" charset="0"/>
              </a:rPr>
            </a:br>
            <a:r>
              <a:rPr lang="en-US" sz="4000" dirty="0">
                <a:solidFill>
                  <a:schemeClr val="tx1"/>
                </a:solidFill>
                <a:latin typeface="Berlin Sans FB Demi" panose="020E0802020502020306" pitchFamily="34" charset="0"/>
              </a:rPr>
              <a:t>     No Food During Class Time.</a:t>
            </a:r>
          </a:p>
        </p:txBody>
      </p:sp>
      <p:pic>
        <p:nvPicPr>
          <p:cNvPr id="4" name="Picture 3" descr="popcorn.jpg"/>
          <p:cNvPicPr>
            <a:picLocks noChangeAspect="1"/>
          </p:cNvPicPr>
          <p:nvPr/>
        </p:nvPicPr>
        <p:blipFill>
          <a:blip r:embed="rId2" cstate="print"/>
          <a:stretch>
            <a:fillRect/>
          </a:stretch>
        </p:blipFill>
        <p:spPr>
          <a:xfrm>
            <a:off x="2971800" y="3505198"/>
            <a:ext cx="1743075" cy="2619375"/>
          </a:xfrm>
          <a:prstGeom prst="rect">
            <a:avLst/>
          </a:prstGeom>
        </p:spPr>
      </p:pic>
      <p:pic>
        <p:nvPicPr>
          <p:cNvPr id="6" name="Picture 5"/>
          <p:cNvPicPr>
            <a:picLocks noChangeAspect="1"/>
          </p:cNvPicPr>
          <p:nvPr/>
        </p:nvPicPr>
        <p:blipFill>
          <a:blip r:embed="rId3"/>
          <a:stretch>
            <a:fillRect/>
          </a:stretch>
        </p:blipFill>
        <p:spPr>
          <a:xfrm>
            <a:off x="914400" y="3505198"/>
            <a:ext cx="1295400" cy="2393197"/>
          </a:xfrm>
          <a:prstGeom prst="rect">
            <a:avLst/>
          </a:prstGeom>
        </p:spPr>
      </p:pic>
      <p:pic>
        <p:nvPicPr>
          <p:cNvPr id="7" name="Picture 6"/>
          <p:cNvPicPr>
            <a:picLocks noChangeAspect="1"/>
          </p:cNvPicPr>
          <p:nvPr/>
        </p:nvPicPr>
        <p:blipFill>
          <a:blip r:embed="rId4"/>
          <a:stretch>
            <a:fillRect/>
          </a:stretch>
        </p:blipFill>
        <p:spPr>
          <a:xfrm>
            <a:off x="5638800" y="3838574"/>
            <a:ext cx="2914650" cy="1952625"/>
          </a:xfrm>
          <a:prstGeom prst="rect">
            <a:avLst/>
          </a:prstGeom>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037" y="76200"/>
            <a:ext cx="8229600" cy="3459162"/>
          </a:xfrm>
        </p:spPr>
        <p:txBody>
          <a:bodyPr>
            <a:noAutofit/>
          </a:bodyPr>
          <a:lstStyle/>
          <a:p>
            <a:r>
              <a:rPr lang="en-US" sz="5000" dirty="0">
                <a:solidFill>
                  <a:schemeClr val="tx1"/>
                </a:solidFill>
              </a:rPr>
              <a:t>Drink </a:t>
            </a:r>
            <a:r>
              <a:rPr lang="en-US" sz="5000" dirty="0">
                <a:solidFill>
                  <a:srgbClr val="FF0000"/>
                </a:solidFill>
              </a:rPr>
              <a:t>only </a:t>
            </a:r>
            <a:r>
              <a:rPr lang="en-US" sz="5000" dirty="0">
                <a:solidFill>
                  <a:schemeClr val="tx1"/>
                </a:solidFill>
              </a:rPr>
              <a:t>water in class. </a:t>
            </a:r>
            <a:br>
              <a:rPr lang="en-US" sz="5000" dirty="0">
                <a:solidFill>
                  <a:schemeClr val="tx1"/>
                </a:solidFill>
              </a:rPr>
            </a:br>
            <a:r>
              <a:rPr lang="en-US" sz="5000" dirty="0">
                <a:solidFill>
                  <a:schemeClr val="tx1"/>
                </a:solidFill>
              </a:rPr>
              <a:t> </a:t>
            </a:r>
            <a:br>
              <a:rPr lang="en-US" sz="5000" dirty="0">
                <a:solidFill>
                  <a:schemeClr val="tx1"/>
                </a:solidFill>
              </a:rPr>
            </a:br>
            <a:r>
              <a:rPr lang="en-US" sz="5000" dirty="0">
                <a:solidFill>
                  <a:schemeClr val="tx1"/>
                </a:solidFill>
              </a:rPr>
              <a:t>Use a refillable water </a:t>
            </a:r>
            <a:r>
              <a:rPr lang="en-US" sz="5000" dirty="0" smtClean="0">
                <a:solidFill>
                  <a:schemeClr val="tx1"/>
                </a:solidFill>
              </a:rPr>
              <a:t>bottle</a:t>
            </a:r>
            <a:r>
              <a:rPr lang="en-US" sz="5400" dirty="0"/>
              <a:t/>
            </a:r>
            <a:br>
              <a:rPr lang="en-US" sz="5400" dirty="0"/>
            </a:br>
            <a:endParaRPr lang="en-US" sz="5400" dirty="0"/>
          </a:p>
        </p:txBody>
      </p:sp>
      <p:pic>
        <p:nvPicPr>
          <p:cNvPr id="4" name="Picture 3" descr="water bottle metal.bmp"/>
          <p:cNvPicPr>
            <a:picLocks noChangeAspect="1"/>
          </p:cNvPicPr>
          <p:nvPr/>
        </p:nvPicPr>
        <p:blipFill>
          <a:blip r:embed="rId2" cstate="print"/>
          <a:stretch>
            <a:fillRect/>
          </a:stretch>
        </p:blipFill>
        <p:spPr>
          <a:xfrm>
            <a:off x="6096000" y="3429000"/>
            <a:ext cx="2142857" cy="2142857"/>
          </a:xfrm>
          <a:prstGeom prst="rect">
            <a:avLst/>
          </a:prstGeom>
        </p:spPr>
      </p:pic>
      <p:pic>
        <p:nvPicPr>
          <p:cNvPr id="5" name="Picture 4"/>
          <p:cNvPicPr>
            <a:picLocks noChangeAspect="1"/>
          </p:cNvPicPr>
          <p:nvPr/>
        </p:nvPicPr>
        <p:blipFill>
          <a:blip r:embed="rId3"/>
          <a:stretch>
            <a:fillRect/>
          </a:stretch>
        </p:blipFill>
        <p:spPr>
          <a:xfrm>
            <a:off x="4152899" y="3440084"/>
            <a:ext cx="1404938" cy="2210637"/>
          </a:xfrm>
          <a:prstGeom prst="rect">
            <a:avLst/>
          </a:prstGeom>
        </p:spPr>
      </p:pic>
      <p:pic>
        <p:nvPicPr>
          <p:cNvPr id="6" name="Picture 5"/>
          <p:cNvPicPr>
            <a:picLocks noChangeAspect="1"/>
          </p:cNvPicPr>
          <p:nvPr/>
        </p:nvPicPr>
        <p:blipFill>
          <a:blip r:embed="rId4"/>
          <a:stretch>
            <a:fillRect/>
          </a:stretch>
        </p:blipFill>
        <p:spPr>
          <a:xfrm>
            <a:off x="2769392" y="3445709"/>
            <a:ext cx="1114425" cy="2171700"/>
          </a:xfrm>
          <a:prstGeom prst="rect">
            <a:avLst/>
          </a:prstGeom>
        </p:spPr>
      </p:pic>
      <p:cxnSp>
        <p:nvCxnSpPr>
          <p:cNvPr id="13" name="Straight Arrow Connector 12"/>
          <p:cNvCxnSpPr/>
          <p:nvPr/>
        </p:nvCxnSpPr>
        <p:spPr>
          <a:xfrm flipV="1">
            <a:off x="2824163" y="3440084"/>
            <a:ext cx="2823894" cy="23511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69392" y="3274259"/>
            <a:ext cx="3021808" cy="2514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71800" y="4343400"/>
            <a:ext cx="3630296" cy="2074455"/>
          </a:xfrm>
          <a:prstGeom prst="rect">
            <a:avLst/>
          </a:prstGeom>
        </p:spPr>
      </p:pic>
      <p:sp>
        <p:nvSpPr>
          <p:cNvPr id="2" name="Title 1"/>
          <p:cNvSpPr>
            <a:spLocks noGrp="1"/>
          </p:cNvSpPr>
          <p:nvPr>
            <p:ph type="title"/>
          </p:nvPr>
        </p:nvSpPr>
        <p:spPr>
          <a:xfrm>
            <a:off x="1828800" y="12192"/>
            <a:ext cx="5715000" cy="3645408"/>
          </a:xfrm>
        </p:spPr>
        <p:txBody>
          <a:bodyPr>
            <a:noAutofit/>
          </a:bodyPr>
          <a:lstStyle/>
          <a:p>
            <a:r>
              <a:rPr lang="en-US" sz="5000" dirty="0">
                <a:solidFill>
                  <a:schemeClr val="tx1"/>
                </a:solidFill>
                <a:latin typeface="Berlin Sans FB Demi" panose="020E0802020502020306" pitchFamily="34" charset="0"/>
              </a:rPr>
              <a:t>Energy </a:t>
            </a:r>
            <a:r>
              <a:rPr lang="en-US" sz="5000" dirty="0" smtClean="0">
                <a:solidFill>
                  <a:schemeClr val="tx1"/>
                </a:solidFill>
                <a:latin typeface="Berlin Sans FB Demi" panose="020E0802020502020306" pitchFamily="34" charset="0"/>
              </a:rPr>
              <a:t>drinks </a:t>
            </a:r>
            <a:r>
              <a:rPr lang="en-US" sz="5000" dirty="0">
                <a:solidFill>
                  <a:schemeClr val="tx1"/>
                </a:solidFill>
                <a:latin typeface="Berlin Sans FB Demi" panose="020E0802020502020306" pitchFamily="34" charset="0"/>
              </a:rPr>
              <a:t>are </a:t>
            </a:r>
            <a:br>
              <a:rPr lang="en-US" sz="5000" dirty="0">
                <a:solidFill>
                  <a:schemeClr val="tx1"/>
                </a:solidFill>
                <a:latin typeface="Berlin Sans FB Demi" panose="020E0802020502020306" pitchFamily="34" charset="0"/>
              </a:rPr>
            </a:br>
            <a:r>
              <a:rPr lang="en-US" sz="5000" dirty="0">
                <a:solidFill>
                  <a:srgbClr val="FF0000"/>
                </a:solidFill>
                <a:latin typeface="Berlin Sans FB Demi" panose="020E0802020502020306" pitchFamily="34" charset="0"/>
              </a:rPr>
              <a:t>not</a:t>
            </a:r>
            <a:r>
              <a:rPr lang="en-US" sz="5000" dirty="0">
                <a:solidFill>
                  <a:schemeClr val="tx1"/>
                </a:solidFill>
                <a:latin typeface="Berlin Sans FB Demi" panose="020E0802020502020306" pitchFamily="34" charset="0"/>
              </a:rPr>
              <a:t> </a:t>
            </a:r>
            <a:r>
              <a:rPr lang="en-US" sz="5000" dirty="0" smtClean="0">
                <a:solidFill>
                  <a:schemeClr val="tx1"/>
                </a:solidFill>
                <a:latin typeface="Berlin Sans FB Demi" panose="020E0802020502020306" pitchFamily="34" charset="0"/>
              </a:rPr>
              <a:t>for </a:t>
            </a:r>
            <a:r>
              <a:rPr lang="en-US" sz="5000" dirty="0">
                <a:solidFill>
                  <a:schemeClr val="tx1"/>
                </a:solidFill>
                <a:latin typeface="Berlin Sans FB Demi" panose="020E0802020502020306" pitchFamily="34" charset="0"/>
              </a:rPr>
              <a:t>middle schoolers</a:t>
            </a:r>
            <a:r>
              <a:rPr lang="en-US" sz="5000" dirty="0" smtClean="0">
                <a:solidFill>
                  <a:schemeClr val="tx1"/>
                </a:solidFill>
                <a:latin typeface="Berlin Sans FB Demi" panose="020E0802020502020306" pitchFamily="34" charset="0"/>
              </a:rPr>
              <a:t>!</a:t>
            </a:r>
            <a:br>
              <a:rPr lang="en-US" sz="5000" dirty="0" smtClean="0">
                <a:solidFill>
                  <a:schemeClr val="tx1"/>
                </a:solidFill>
                <a:latin typeface="Berlin Sans FB Demi" panose="020E0802020502020306" pitchFamily="34" charset="0"/>
              </a:rPr>
            </a:br>
            <a:r>
              <a:rPr lang="en-US" sz="5000" dirty="0" smtClean="0">
                <a:solidFill>
                  <a:schemeClr val="tx1"/>
                </a:solidFill>
                <a:latin typeface="Berlin Sans FB Demi" panose="020E0802020502020306" pitchFamily="34" charset="0"/>
              </a:rPr>
              <a:t>They will be taken from you. </a:t>
            </a:r>
            <a:r>
              <a:rPr lang="en-US" sz="5400" dirty="0"/>
              <a:t/>
            </a:r>
            <a:br>
              <a:rPr lang="en-US" sz="5400" dirty="0"/>
            </a:br>
            <a:endParaRPr lang="en-US" sz="5400" dirty="0"/>
          </a:p>
        </p:txBody>
      </p:sp>
      <p:cxnSp>
        <p:nvCxnSpPr>
          <p:cNvPr id="10" name="Straight Arrow Connector 9"/>
          <p:cNvCxnSpPr/>
          <p:nvPr/>
        </p:nvCxnSpPr>
        <p:spPr>
          <a:xfrm>
            <a:off x="3270504" y="4066739"/>
            <a:ext cx="3021808" cy="2514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4066739"/>
            <a:ext cx="2823894" cy="23511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48035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82000" cy="1066800"/>
          </a:xfrm>
        </p:spPr>
        <p:txBody>
          <a:bodyPr>
            <a:normAutofit fontScale="90000"/>
          </a:bodyPr>
          <a:lstStyle/>
          <a:p>
            <a:r>
              <a:rPr lang="en-US" sz="4400" dirty="0"/>
              <a:t>     </a:t>
            </a:r>
            <a:r>
              <a:rPr lang="en-US" sz="3600" dirty="0">
                <a:latin typeface="Berlin Sans FB Demi" panose="020E0802020502020306" pitchFamily="34" charset="0"/>
              </a:rPr>
              <a:t>     Use electronics responsibly</a:t>
            </a:r>
            <a:br>
              <a:rPr lang="en-US" sz="3600" dirty="0">
                <a:latin typeface="Berlin Sans FB Demi" panose="020E0802020502020306" pitchFamily="34" charset="0"/>
              </a:rPr>
            </a:br>
            <a:r>
              <a:rPr lang="en-US" sz="3600" dirty="0">
                <a:latin typeface="Berlin Sans FB Demi" panose="020E0802020502020306" pitchFamily="34" charset="0"/>
              </a:rPr>
              <a:t> </a:t>
            </a:r>
            <a:r>
              <a:rPr lang="en-US" sz="3600" dirty="0">
                <a:solidFill>
                  <a:schemeClr val="tx1"/>
                </a:solidFill>
                <a:latin typeface="Berlin Sans FB Demi" panose="020E0802020502020306" pitchFamily="34" charset="0"/>
              </a:rPr>
              <a:t/>
            </a:r>
            <a:br>
              <a:rPr lang="en-US" sz="3600" dirty="0">
                <a:solidFill>
                  <a:schemeClr val="tx1"/>
                </a:solidFill>
                <a:latin typeface="Berlin Sans FB Demi" panose="020E0802020502020306" pitchFamily="34" charset="0"/>
              </a:rPr>
            </a:br>
            <a:r>
              <a:rPr lang="en-US" sz="3600" dirty="0">
                <a:solidFill>
                  <a:schemeClr val="tx1"/>
                </a:solidFill>
                <a:latin typeface="Berlin Sans FB Demi" panose="020E0802020502020306" pitchFamily="34" charset="0"/>
              </a:rPr>
              <a:t>- </a:t>
            </a:r>
            <a:r>
              <a:rPr lang="en-US" sz="3100" dirty="0" smtClean="0">
                <a:solidFill>
                  <a:schemeClr val="tx1"/>
                </a:solidFill>
                <a:latin typeface="Berlin Sans FB Demi" panose="020E0802020502020306" pitchFamily="34" charset="0"/>
              </a:rPr>
              <a:t>For </a:t>
            </a:r>
            <a:r>
              <a:rPr lang="en-US" sz="3100" dirty="0">
                <a:solidFill>
                  <a:schemeClr val="tx1"/>
                </a:solidFill>
                <a:latin typeface="Berlin Sans FB Demi" panose="020E0802020502020306" pitchFamily="34" charset="0"/>
              </a:rPr>
              <a:t>educational purposes only and with teacher’s permission. </a:t>
            </a:r>
            <a:r>
              <a:rPr lang="en-US" sz="3100" dirty="0" smtClean="0">
                <a:solidFill>
                  <a:schemeClr val="tx1"/>
                </a:solidFill>
                <a:latin typeface="Berlin Sans FB Demi" panose="020E0802020502020306" pitchFamily="34" charset="0"/>
              </a:rPr>
              <a:t>Otherwise your phone is away – out of sight!</a:t>
            </a:r>
            <a:r>
              <a:rPr lang="en-US" sz="3100" dirty="0">
                <a:solidFill>
                  <a:schemeClr val="tx1"/>
                </a:solidFill>
                <a:latin typeface="Berlin Sans FB Demi" panose="020E0802020502020306" pitchFamily="34" charset="0"/>
              </a:rPr>
              <a:t/>
            </a:r>
            <a:br>
              <a:rPr lang="en-US" sz="3100" dirty="0">
                <a:solidFill>
                  <a:schemeClr val="tx1"/>
                </a:solidFill>
                <a:latin typeface="Berlin Sans FB Demi" panose="020E0802020502020306" pitchFamily="34" charset="0"/>
              </a:rPr>
            </a:br>
            <a:r>
              <a:rPr lang="en-US" sz="3100" dirty="0">
                <a:solidFill>
                  <a:schemeClr val="tx1"/>
                </a:solidFill>
                <a:latin typeface="Berlin Sans FB Demi" panose="020E0802020502020306" pitchFamily="34" charset="0"/>
              </a:rPr>
              <a:t/>
            </a:r>
            <a:br>
              <a:rPr lang="en-US" sz="3100" dirty="0">
                <a:solidFill>
                  <a:schemeClr val="tx1"/>
                </a:solidFill>
                <a:latin typeface="Berlin Sans FB Demi" panose="020E0802020502020306" pitchFamily="34" charset="0"/>
              </a:rPr>
            </a:br>
            <a:r>
              <a:rPr lang="en-US" sz="3100" dirty="0">
                <a:solidFill>
                  <a:schemeClr val="tx1"/>
                </a:solidFill>
                <a:latin typeface="Berlin Sans FB Demi" panose="020E0802020502020306" pitchFamily="34" charset="0"/>
              </a:rPr>
              <a:t>- </a:t>
            </a:r>
            <a:r>
              <a:rPr lang="en-US" sz="3100" dirty="0" smtClean="0">
                <a:solidFill>
                  <a:schemeClr val="tx1"/>
                </a:solidFill>
                <a:latin typeface="Berlin Sans FB Demi" panose="020E0802020502020306" pitchFamily="34" charset="0"/>
              </a:rPr>
              <a:t>Not </a:t>
            </a:r>
            <a:r>
              <a:rPr lang="en-US" sz="3100" dirty="0">
                <a:solidFill>
                  <a:schemeClr val="tx1"/>
                </a:solidFill>
                <a:latin typeface="Berlin Sans FB Demi" panose="020E0802020502020306" pitchFamily="34" charset="0"/>
              </a:rPr>
              <a:t>to be seen in the class or </a:t>
            </a:r>
            <a:r>
              <a:rPr lang="en-US" sz="3100" dirty="0" smtClean="0">
                <a:solidFill>
                  <a:schemeClr val="tx1"/>
                </a:solidFill>
                <a:latin typeface="Berlin Sans FB Demi" panose="020E0802020502020306" pitchFamily="34" charset="0"/>
              </a:rPr>
              <a:t>halls </a:t>
            </a:r>
            <a:r>
              <a:rPr lang="en-US" sz="3100" dirty="0">
                <a:solidFill>
                  <a:schemeClr val="tx1"/>
                </a:solidFill>
                <a:latin typeface="Berlin Sans FB Demi" panose="020E0802020502020306" pitchFamily="34" charset="0"/>
              </a:rPr>
              <a:t>during class time</a:t>
            </a:r>
            <a:r>
              <a:rPr lang="en-US" sz="3100" dirty="0" smtClean="0">
                <a:solidFill>
                  <a:schemeClr val="tx1"/>
                </a:solidFill>
                <a:latin typeface="Berlin Sans FB Demi" panose="020E0802020502020306" pitchFamily="34" charset="0"/>
              </a:rPr>
              <a:t>. This means no phones between classes and end of day while you walk outside.  </a:t>
            </a:r>
            <a:r>
              <a:rPr lang="en-US" sz="3100" dirty="0">
                <a:solidFill>
                  <a:schemeClr val="tx1"/>
                </a:solidFill>
                <a:latin typeface="Berlin Sans FB Demi" panose="020E0802020502020306" pitchFamily="34" charset="0"/>
              </a:rPr>
              <a:t/>
            </a:r>
            <a:br>
              <a:rPr lang="en-US" sz="3100" dirty="0">
                <a:solidFill>
                  <a:schemeClr val="tx1"/>
                </a:solidFill>
                <a:latin typeface="Berlin Sans FB Demi" panose="020E0802020502020306" pitchFamily="34" charset="0"/>
              </a:rPr>
            </a:br>
            <a:r>
              <a:rPr lang="en-US" sz="3100" dirty="0">
                <a:solidFill>
                  <a:schemeClr val="tx1"/>
                </a:solidFill>
                <a:latin typeface="Berlin Sans FB Demi" panose="020E0802020502020306" pitchFamily="34" charset="0"/>
              </a:rPr>
              <a:t/>
            </a:r>
            <a:br>
              <a:rPr lang="en-US" sz="3100" dirty="0">
                <a:solidFill>
                  <a:schemeClr val="tx1"/>
                </a:solidFill>
                <a:latin typeface="Berlin Sans FB Demi" panose="020E0802020502020306" pitchFamily="34" charset="0"/>
              </a:rPr>
            </a:br>
            <a:r>
              <a:rPr lang="en-US" sz="3100" dirty="0" smtClean="0">
                <a:solidFill>
                  <a:schemeClr val="tx1"/>
                </a:solidFill>
                <a:latin typeface="Berlin Sans FB Demi" panose="020E0802020502020306" pitchFamily="34" charset="0"/>
              </a:rPr>
              <a:t>Not following this expectation will result in </a:t>
            </a:r>
            <a:r>
              <a:rPr lang="en-US" sz="3100" dirty="0" smtClean="0">
                <a:solidFill>
                  <a:srgbClr val="FF0000"/>
                </a:solidFill>
                <a:latin typeface="Berlin Sans FB Demi" panose="020E0802020502020306" pitchFamily="34" charset="0"/>
              </a:rPr>
              <a:t>your </a:t>
            </a:r>
            <a:r>
              <a:rPr lang="en-US" sz="3100" dirty="0">
                <a:solidFill>
                  <a:srgbClr val="FF0000"/>
                </a:solidFill>
                <a:latin typeface="Berlin Sans FB Demi" panose="020E0802020502020306" pitchFamily="34" charset="0"/>
              </a:rPr>
              <a:t>device will be taken away and returned only to a </a:t>
            </a:r>
            <a:r>
              <a:rPr lang="en-US" sz="3100" dirty="0" smtClean="0">
                <a:solidFill>
                  <a:srgbClr val="FF0000"/>
                </a:solidFill>
                <a:latin typeface="Berlin Sans FB Demi" panose="020E0802020502020306" pitchFamily="34" charset="0"/>
              </a:rPr>
              <a:t>parent/guardian</a:t>
            </a:r>
            <a:r>
              <a:rPr lang="en-US" sz="3100" dirty="0">
                <a:solidFill>
                  <a:srgbClr val="FF0000"/>
                </a:solidFill>
              </a:rPr>
              <a:t> </a:t>
            </a:r>
            <a:r>
              <a:rPr lang="en-US" sz="3100" dirty="0" smtClean="0">
                <a:solidFill>
                  <a:srgbClr val="FF0000"/>
                </a:solidFill>
              </a:rPr>
              <a:t>at the end of day. </a:t>
            </a:r>
            <a:r>
              <a:rPr lang="en-US" sz="3100" dirty="0">
                <a:solidFill>
                  <a:srgbClr val="FF0000"/>
                </a:solidFill>
              </a:rPr>
              <a:t/>
            </a:r>
            <a:br>
              <a:rPr lang="en-US" sz="3100" dirty="0">
                <a:solidFill>
                  <a:srgbClr val="FF0000"/>
                </a:solidFill>
              </a:rPr>
            </a:br>
            <a:endParaRPr lang="en-US" sz="3100"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8229600" cy="4343400"/>
          </a:xfrm>
        </p:spPr>
        <p:txBody>
          <a:bodyPr>
            <a:normAutofit/>
          </a:bodyPr>
          <a:lstStyle/>
          <a:p>
            <a:r>
              <a:rPr lang="en-US" sz="3100" dirty="0">
                <a:solidFill>
                  <a:srgbClr val="FF0000"/>
                </a:solidFill>
                <a:latin typeface="Berlin Sans FB Demi" panose="020E0802020502020306" pitchFamily="34" charset="0"/>
                <a:ea typeface="+mn-ea"/>
                <a:cs typeface="+mn-cs"/>
              </a:rPr>
              <a:t>Occasionally</a:t>
            </a:r>
            <a:r>
              <a:rPr lang="en-US" sz="3100" dirty="0">
                <a:solidFill>
                  <a:schemeClr val="tx1"/>
                </a:solidFill>
                <a:latin typeface="Berlin Sans FB Demi" panose="020E0802020502020306" pitchFamily="34" charset="0"/>
                <a:ea typeface="+mn-ea"/>
                <a:cs typeface="+mn-cs"/>
              </a:rPr>
              <a:t> you may listen to music or a video for educational purposes using </a:t>
            </a:r>
            <a:r>
              <a:rPr lang="en-US" sz="3100" dirty="0" smtClean="0">
                <a:solidFill>
                  <a:schemeClr val="tx1"/>
                </a:solidFill>
                <a:latin typeface="Berlin Sans FB Demi" panose="020E0802020502020306" pitchFamily="34" charset="0"/>
                <a:ea typeface="+mn-ea"/>
                <a:cs typeface="+mn-cs"/>
              </a:rPr>
              <a:t>Headphones during class.   </a:t>
            </a:r>
            <a:r>
              <a:rPr lang="en-US" sz="3100" dirty="0">
                <a:solidFill>
                  <a:schemeClr val="tx1"/>
                </a:solidFill>
                <a:latin typeface="Berlin Sans FB Demi" panose="020E0802020502020306" pitchFamily="34" charset="0"/>
                <a:ea typeface="+mn-ea"/>
                <a:cs typeface="+mn-cs"/>
              </a:rPr>
              <a:t/>
            </a:r>
            <a:br>
              <a:rPr lang="en-US" sz="3100" dirty="0">
                <a:solidFill>
                  <a:schemeClr val="tx1"/>
                </a:solidFill>
                <a:latin typeface="Berlin Sans FB Demi" panose="020E0802020502020306" pitchFamily="34" charset="0"/>
                <a:ea typeface="+mn-ea"/>
                <a:cs typeface="+mn-cs"/>
              </a:rPr>
            </a:br>
            <a:r>
              <a:rPr lang="en-US" sz="3100" dirty="0">
                <a:solidFill>
                  <a:schemeClr val="tx1"/>
                </a:solidFill>
                <a:latin typeface="Berlin Sans FB Demi" panose="020E0802020502020306" pitchFamily="34" charset="0"/>
                <a:ea typeface="+mn-ea"/>
                <a:cs typeface="+mn-cs"/>
              </a:rPr>
              <a:t/>
            </a:r>
            <a:br>
              <a:rPr lang="en-US" sz="3100" dirty="0">
                <a:solidFill>
                  <a:schemeClr val="tx1"/>
                </a:solidFill>
                <a:latin typeface="Berlin Sans FB Demi" panose="020E0802020502020306" pitchFamily="34" charset="0"/>
                <a:ea typeface="+mn-ea"/>
                <a:cs typeface="+mn-cs"/>
              </a:rPr>
            </a:br>
            <a:r>
              <a:rPr lang="en-US" sz="3100" dirty="0">
                <a:solidFill>
                  <a:schemeClr val="tx1"/>
                </a:solidFill>
                <a:latin typeface="Berlin Sans FB Demi" panose="020E0802020502020306" pitchFamily="34" charset="0"/>
                <a:ea typeface="+mn-ea"/>
                <a:cs typeface="+mn-cs"/>
              </a:rPr>
              <a:t>This is </a:t>
            </a:r>
            <a:r>
              <a:rPr lang="en-US" sz="3100" dirty="0">
                <a:solidFill>
                  <a:srgbClr val="FF0000"/>
                </a:solidFill>
                <a:latin typeface="Berlin Sans FB Demi" panose="020E0802020502020306" pitchFamily="34" charset="0"/>
                <a:ea typeface="+mn-ea"/>
                <a:cs typeface="+mn-cs"/>
              </a:rPr>
              <a:t>always</a:t>
            </a:r>
            <a:r>
              <a:rPr lang="en-US" sz="3100" dirty="0">
                <a:solidFill>
                  <a:schemeClr val="tx1"/>
                </a:solidFill>
                <a:latin typeface="Berlin Sans FB Demi" panose="020E0802020502020306" pitchFamily="34" charset="0"/>
                <a:ea typeface="+mn-ea"/>
                <a:cs typeface="+mn-cs"/>
              </a:rPr>
              <a:t> with a</a:t>
            </a:r>
            <a:r>
              <a:rPr lang="en-US" sz="3100" dirty="0" smtClean="0">
                <a:solidFill>
                  <a:schemeClr val="tx1"/>
                </a:solidFill>
                <a:latin typeface="Berlin Sans FB Demi" panose="020E0802020502020306" pitchFamily="34" charset="0"/>
                <a:ea typeface="+mn-ea"/>
                <a:cs typeface="+mn-cs"/>
              </a:rPr>
              <a:t> </a:t>
            </a:r>
            <a:r>
              <a:rPr lang="en-US" sz="3100" dirty="0">
                <a:solidFill>
                  <a:schemeClr val="tx1"/>
                </a:solidFill>
                <a:latin typeface="Berlin Sans FB Demi" panose="020E0802020502020306" pitchFamily="34" charset="0"/>
                <a:ea typeface="+mn-ea"/>
                <a:cs typeface="+mn-cs"/>
              </a:rPr>
              <a:t>teacher’s permission.</a:t>
            </a:r>
          </a:p>
        </p:txBody>
      </p:sp>
      <p:pic>
        <p:nvPicPr>
          <p:cNvPr id="4" name="Picture 3"/>
          <p:cNvPicPr>
            <a:picLocks noChangeAspect="1"/>
          </p:cNvPicPr>
          <p:nvPr/>
        </p:nvPicPr>
        <p:blipFill>
          <a:blip r:embed="rId2"/>
          <a:stretch>
            <a:fillRect/>
          </a:stretch>
        </p:blipFill>
        <p:spPr>
          <a:xfrm>
            <a:off x="5486400" y="4114800"/>
            <a:ext cx="2828925" cy="2828925"/>
          </a:xfrm>
          <a:prstGeom prst="rect">
            <a:avLst/>
          </a:prstGeom>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799"/>
            <a:ext cx="6553200" cy="4737709"/>
          </a:xfrm>
        </p:spPr>
        <p:txBody>
          <a:bodyPr>
            <a:normAutofit/>
          </a:bodyPr>
          <a:lstStyle/>
          <a:p>
            <a:r>
              <a:rPr lang="en-US" sz="4000" dirty="0">
                <a:latin typeface="Berlin Sans FB Demi" panose="020E0802020502020306" pitchFamily="34" charset="0"/>
              </a:rPr>
              <a:t>Dress appropriately.  </a:t>
            </a:r>
            <a:r>
              <a:rPr lang="en-US" dirty="0"/>
              <a:t/>
            </a:r>
            <a:br>
              <a:rPr lang="en-US" dirty="0"/>
            </a:br>
            <a:r>
              <a:rPr lang="en-US" sz="3100" dirty="0">
                <a:solidFill>
                  <a:schemeClr val="tx1"/>
                </a:solidFill>
                <a:latin typeface="Berlin Sans FB Demi" panose="020E0802020502020306" pitchFamily="34" charset="0"/>
                <a:ea typeface="+mn-ea"/>
                <a:cs typeface="+mn-cs"/>
              </a:rPr>
              <a:t/>
            </a:r>
            <a:br>
              <a:rPr lang="en-US" sz="3100" dirty="0">
                <a:solidFill>
                  <a:schemeClr val="tx1"/>
                </a:solidFill>
                <a:latin typeface="Berlin Sans FB Demi" panose="020E0802020502020306" pitchFamily="34" charset="0"/>
                <a:ea typeface="+mn-ea"/>
                <a:cs typeface="+mn-cs"/>
              </a:rPr>
            </a:br>
            <a:r>
              <a:rPr lang="en-US" sz="3100" dirty="0">
                <a:solidFill>
                  <a:schemeClr val="tx1"/>
                </a:solidFill>
                <a:latin typeface="Berlin Sans FB Demi" panose="020E0802020502020306" pitchFamily="34" charset="0"/>
                <a:ea typeface="+mn-ea"/>
                <a:cs typeface="+mn-cs"/>
              </a:rPr>
              <a:t> - no inappropriate sayings or logos </a:t>
            </a:r>
            <a:br>
              <a:rPr lang="en-US" sz="3100" dirty="0">
                <a:solidFill>
                  <a:schemeClr val="tx1"/>
                </a:solidFill>
                <a:latin typeface="Berlin Sans FB Demi" panose="020E0802020502020306" pitchFamily="34" charset="0"/>
                <a:ea typeface="+mn-ea"/>
                <a:cs typeface="+mn-cs"/>
              </a:rPr>
            </a:br>
            <a:r>
              <a:rPr lang="en-US" sz="3100" dirty="0">
                <a:solidFill>
                  <a:schemeClr val="tx1"/>
                </a:solidFill>
                <a:latin typeface="Berlin Sans FB Demi" panose="020E0802020502020306" pitchFamily="34" charset="0"/>
                <a:ea typeface="+mn-ea"/>
                <a:cs typeface="+mn-cs"/>
              </a:rPr>
              <a:t>   on your clothing.</a:t>
            </a:r>
            <a:br>
              <a:rPr lang="en-US" sz="3100" dirty="0">
                <a:solidFill>
                  <a:schemeClr val="tx1"/>
                </a:solidFill>
                <a:latin typeface="Berlin Sans FB Demi" panose="020E0802020502020306" pitchFamily="34" charset="0"/>
                <a:ea typeface="+mn-ea"/>
                <a:cs typeface="+mn-cs"/>
              </a:rPr>
            </a:br>
            <a:r>
              <a:rPr lang="en-US" sz="3100" dirty="0">
                <a:solidFill>
                  <a:schemeClr val="tx1"/>
                </a:solidFill>
                <a:latin typeface="Berlin Sans FB Demi" panose="020E0802020502020306" pitchFamily="34" charset="0"/>
                <a:ea typeface="+mn-ea"/>
                <a:cs typeface="+mn-cs"/>
              </a:rPr>
              <a:t/>
            </a:r>
            <a:br>
              <a:rPr lang="en-US" sz="3100" dirty="0">
                <a:solidFill>
                  <a:schemeClr val="tx1"/>
                </a:solidFill>
                <a:latin typeface="Berlin Sans FB Demi" panose="020E0802020502020306" pitchFamily="34" charset="0"/>
                <a:ea typeface="+mn-ea"/>
                <a:cs typeface="+mn-cs"/>
              </a:rPr>
            </a:br>
            <a:r>
              <a:rPr lang="en-US" sz="3100" dirty="0">
                <a:solidFill>
                  <a:schemeClr val="tx1"/>
                </a:solidFill>
                <a:latin typeface="Berlin Sans FB Demi" panose="020E0802020502020306" pitchFamily="34" charset="0"/>
                <a:ea typeface="+mn-ea"/>
                <a:cs typeface="+mn-cs"/>
              </a:rPr>
              <a:t> - shoes must be worn at all times.</a:t>
            </a:r>
          </a:p>
        </p:txBody>
      </p:sp>
      <p:pic>
        <p:nvPicPr>
          <p:cNvPr id="3" name="Picture 2"/>
          <p:cNvPicPr>
            <a:picLocks noChangeAspect="1"/>
          </p:cNvPicPr>
          <p:nvPr/>
        </p:nvPicPr>
        <p:blipFill>
          <a:blip r:embed="rId2"/>
          <a:stretch>
            <a:fillRect/>
          </a:stretch>
        </p:blipFill>
        <p:spPr>
          <a:xfrm>
            <a:off x="2027766" y="3810000"/>
            <a:ext cx="5545667" cy="3048000"/>
          </a:xfrm>
          <a:prstGeom prst="rect">
            <a:avLst/>
          </a:prstGeo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84" y="76200"/>
            <a:ext cx="7797662" cy="1151965"/>
          </a:xfrm>
        </p:spPr>
        <p:txBody>
          <a:bodyPr/>
          <a:lstStyle/>
          <a:p>
            <a:pPr algn="ctr"/>
            <a:r>
              <a:rPr lang="en-US" sz="4000" dirty="0">
                <a:latin typeface="Berlin Sans FB Demi" panose="020E0802020502020306" pitchFamily="34" charset="0"/>
              </a:rPr>
              <a:t>Washroom</a:t>
            </a:r>
          </a:p>
        </p:txBody>
      </p:sp>
      <p:sp>
        <p:nvSpPr>
          <p:cNvPr id="3" name="TextBox 2"/>
          <p:cNvSpPr txBox="1"/>
          <p:nvPr/>
        </p:nvSpPr>
        <p:spPr>
          <a:xfrm>
            <a:off x="1219201" y="1447800"/>
            <a:ext cx="7467600" cy="2846933"/>
          </a:xfrm>
          <a:prstGeom prst="rect">
            <a:avLst/>
          </a:prstGeom>
          <a:noFill/>
        </p:spPr>
        <p:txBody>
          <a:bodyPr wrap="square" rtlCol="0">
            <a:spAutoFit/>
          </a:bodyPr>
          <a:lstStyle/>
          <a:p>
            <a:pPr marL="342900" indent="-342900">
              <a:buFontTx/>
              <a:buChar char="-"/>
            </a:pPr>
            <a:r>
              <a:rPr lang="en-US" sz="3100" cap="all" dirty="0">
                <a:latin typeface="Berlin Sans FB Demi" panose="020E0802020502020306" pitchFamily="34" charset="0"/>
              </a:rPr>
              <a:t>Use the washroom at break and between classes.</a:t>
            </a:r>
          </a:p>
          <a:p>
            <a:pPr marL="342900" indent="-342900">
              <a:buFontTx/>
              <a:buChar char="-"/>
            </a:pPr>
            <a:endParaRPr lang="en-US" sz="3100" cap="all" dirty="0">
              <a:latin typeface="Berlin Sans FB Demi" panose="020E0802020502020306" pitchFamily="34" charset="0"/>
            </a:endParaRPr>
          </a:p>
          <a:p>
            <a:pPr marL="342900" indent="-342900">
              <a:buFontTx/>
              <a:buChar char="-"/>
            </a:pPr>
            <a:r>
              <a:rPr lang="en-US" sz="3100" cap="all" dirty="0">
                <a:latin typeface="Berlin Sans FB Demi" panose="020E0802020502020306" pitchFamily="34" charset="0"/>
              </a:rPr>
              <a:t>Expect your teacher to say “No,” more than they will say “Yes.”</a:t>
            </a:r>
          </a:p>
          <a:p>
            <a:pPr marL="342900" indent="-342900">
              <a:buFontTx/>
              <a:buChar char="-"/>
            </a:pPr>
            <a:endParaRPr lang="en-US" sz="2400" dirty="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2116"/>
            <a:ext cx="6589199" cy="1280890"/>
          </a:xfrm>
        </p:spPr>
        <p:txBody>
          <a:bodyPr/>
          <a:lstStyle/>
          <a:p>
            <a:pPr algn="ctr"/>
            <a:r>
              <a:rPr lang="en-CA" sz="4000" dirty="0">
                <a:latin typeface="Berlin Sans FB Demi" panose="020E0802020502020306" pitchFamily="34" charset="0"/>
              </a:rPr>
              <a:t>Appropriate behavior</a:t>
            </a:r>
            <a:endParaRPr lang="fr-CA" sz="4000" dirty="0">
              <a:latin typeface="Berlin Sans FB Demi" panose="020E0802020502020306" pitchFamily="34" charset="0"/>
            </a:endParaRPr>
          </a:p>
        </p:txBody>
      </p:sp>
      <p:sp>
        <p:nvSpPr>
          <p:cNvPr id="3" name="Content Placeholder 2"/>
          <p:cNvSpPr>
            <a:spLocks noGrp="1"/>
          </p:cNvSpPr>
          <p:nvPr>
            <p:ph idx="1"/>
          </p:nvPr>
        </p:nvSpPr>
        <p:spPr>
          <a:xfrm>
            <a:off x="1905000" y="1858924"/>
            <a:ext cx="7086600" cy="4465676"/>
          </a:xfrm>
        </p:spPr>
        <p:txBody>
          <a:bodyPr>
            <a:normAutofit/>
          </a:bodyPr>
          <a:lstStyle/>
          <a:p>
            <a:r>
              <a:rPr lang="en-CA" sz="3600" dirty="0">
                <a:latin typeface="Berlin Sans FB Demi" panose="020E0802020502020306" pitchFamily="34" charset="0"/>
              </a:rPr>
              <a:t>Hands to yourself / no physical contact (no holding hands, </a:t>
            </a:r>
            <a:r>
              <a:rPr lang="en-CA" sz="3600" dirty="0" smtClean="0">
                <a:latin typeface="Berlin Sans FB Demi" panose="020E0802020502020306" pitchFamily="34" charset="0"/>
              </a:rPr>
              <a:t>piggybacks)</a:t>
            </a:r>
            <a:endParaRPr lang="en-CA" sz="3600" dirty="0">
              <a:latin typeface="Berlin Sans FB Demi" panose="020E0802020502020306" pitchFamily="34" charset="0"/>
            </a:endParaRPr>
          </a:p>
          <a:p>
            <a:r>
              <a:rPr lang="en-CA" sz="3600" dirty="0">
                <a:latin typeface="Berlin Sans FB Demi" panose="020E0802020502020306" pitchFamily="34" charset="0"/>
              </a:rPr>
              <a:t>Use appropriate language at all times. </a:t>
            </a:r>
          </a:p>
          <a:p>
            <a:r>
              <a:rPr lang="en-CA" sz="3600" dirty="0" smtClean="0">
                <a:latin typeface="Berlin Sans FB Demi" panose="020E0802020502020306" pitchFamily="34" charset="0"/>
              </a:rPr>
              <a:t>Always </a:t>
            </a:r>
            <a:r>
              <a:rPr lang="en-CA" sz="3600" dirty="0">
                <a:latin typeface="Berlin Sans FB Demi" panose="020E0802020502020306" pitchFamily="34" charset="0"/>
              </a:rPr>
              <a:t>walk </a:t>
            </a:r>
            <a:r>
              <a:rPr lang="en-CA" sz="3600" dirty="0" smtClean="0">
                <a:latin typeface="Berlin Sans FB Demi" panose="020E0802020502020306" pitchFamily="34" charset="0"/>
              </a:rPr>
              <a:t>on the right hand side of the hallway at </a:t>
            </a:r>
            <a:r>
              <a:rPr lang="en-CA" sz="3600" dirty="0">
                <a:latin typeface="Berlin Sans FB Demi" panose="020E0802020502020306" pitchFamily="34" charset="0"/>
              </a:rPr>
              <a:t>PAMS</a:t>
            </a:r>
          </a:p>
          <a:p>
            <a:endParaRPr lang="en-CA" dirty="0"/>
          </a:p>
        </p:txBody>
      </p:sp>
    </p:spTree>
    <p:extLst>
      <p:ext uri="{BB962C8B-B14F-4D97-AF65-F5344CB8AC3E}">
        <p14:creationId xmlns:p14="http://schemas.microsoft.com/office/powerpoint/2010/main" val="342943163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415" y="381000"/>
            <a:ext cx="6589199" cy="1280890"/>
          </a:xfrm>
        </p:spPr>
        <p:txBody>
          <a:bodyPr/>
          <a:lstStyle/>
          <a:p>
            <a:pPr algn="ctr"/>
            <a:r>
              <a:rPr lang="en-CA" sz="3500" dirty="0">
                <a:latin typeface="Berlin Sans FB Demi" panose="020E0802020502020306" pitchFamily="34" charset="0"/>
              </a:rPr>
              <a:t>Gym / </a:t>
            </a:r>
            <a:r>
              <a:rPr lang="en-CA" sz="3500" dirty="0" smtClean="0">
                <a:latin typeface="Berlin Sans FB Demi" panose="020E0802020502020306" pitchFamily="34" charset="0"/>
              </a:rPr>
              <a:t>Tech </a:t>
            </a:r>
            <a:r>
              <a:rPr lang="en-CA" sz="3500" dirty="0">
                <a:latin typeface="Berlin Sans FB Demi" panose="020E0802020502020306" pitchFamily="34" charset="0"/>
              </a:rPr>
              <a:t>lab / </a:t>
            </a:r>
            <a:r>
              <a:rPr lang="en-CA" sz="3500" dirty="0" smtClean="0">
                <a:latin typeface="Berlin Sans FB Demi" panose="020E0802020502020306" pitchFamily="34" charset="0"/>
              </a:rPr>
              <a:t>Computer </a:t>
            </a:r>
            <a:r>
              <a:rPr lang="en-CA" sz="3500" dirty="0">
                <a:latin typeface="Berlin Sans FB Demi" panose="020E0802020502020306" pitchFamily="34" charset="0"/>
              </a:rPr>
              <a:t>lab</a:t>
            </a:r>
            <a:endParaRPr lang="fr-CA" sz="3500" dirty="0">
              <a:latin typeface="Berlin Sans FB Demi" panose="020E0802020502020306" pitchFamily="34" charset="0"/>
            </a:endParaRPr>
          </a:p>
        </p:txBody>
      </p:sp>
      <p:sp>
        <p:nvSpPr>
          <p:cNvPr id="3" name="Content Placeholder 2"/>
          <p:cNvSpPr>
            <a:spLocks noGrp="1"/>
          </p:cNvSpPr>
          <p:nvPr>
            <p:ph idx="1"/>
          </p:nvPr>
        </p:nvSpPr>
        <p:spPr>
          <a:xfrm>
            <a:off x="1143000" y="1752600"/>
            <a:ext cx="7796030" cy="4724400"/>
          </a:xfrm>
        </p:spPr>
        <p:txBody>
          <a:bodyPr>
            <a:normAutofit/>
          </a:bodyPr>
          <a:lstStyle/>
          <a:p>
            <a:r>
              <a:rPr lang="en-CA" sz="3600" dirty="0">
                <a:latin typeface="Berlin Sans FB Demi" panose="020E0802020502020306" pitchFamily="34" charset="0"/>
              </a:rPr>
              <a:t>No food or drink </a:t>
            </a:r>
            <a:r>
              <a:rPr lang="en-CA" sz="3600" dirty="0" smtClean="0">
                <a:latin typeface="Berlin Sans FB Demi" panose="020E0802020502020306" pitchFamily="34" charset="0"/>
              </a:rPr>
              <a:t>permitted.</a:t>
            </a:r>
            <a:endParaRPr lang="en-CA" sz="3600" dirty="0">
              <a:latin typeface="Berlin Sans FB Demi" panose="020E0802020502020306" pitchFamily="34" charset="0"/>
            </a:endParaRPr>
          </a:p>
          <a:p>
            <a:r>
              <a:rPr lang="en-CA" sz="3600" dirty="0">
                <a:latin typeface="Berlin Sans FB Demi" panose="020E0802020502020306" pitchFamily="34" charset="0"/>
              </a:rPr>
              <a:t>Respect all equipment. </a:t>
            </a:r>
          </a:p>
          <a:p>
            <a:r>
              <a:rPr lang="en-CA" sz="3600" dirty="0">
                <a:latin typeface="Berlin Sans FB Demi" panose="020E0802020502020306" pitchFamily="34" charset="0"/>
              </a:rPr>
              <a:t>Wear appropriate clothing. </a:t>
            </a:r>
            <a:endParaRPr lang="fr-CA" sz="3600" dirty="0">
              <a:latin typeface="Berlin Sans FB Demi" panose="020E0802020502020306" pitchFamily="34" charset="0"/>
            </a:endParaRPr>
          </a:p>
        </p:txBody>
      </p:sp>
    </p:spTree>
    <p:extLst>
      <p:ext uri="{BB962C8B-B14F-4D97-AF65-F5344CB8AC3E}">
        <p14:creationId xmlns:p14="http://schemas.microsoft.com/office/powerpoint/2010/main" val="213173505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erlin Sans FB Demi" panose="020E0802020502020306" pitchFamily="34" charset="0"/>
              </a:rPr>
              <a:t>H</a:t>
            </a:r>
            <a:r>
              <a:rPr lang="en-US" dirty="0" smtClean="0">
                <a:latin typeface="Berlin Sans FB Demi" panose="020E0802020502020306" pitchFamily="34" charset="0"/>
              </a:rPr>
              <a:t>omework </a:t>
            </a:r>
            <a:endParaRPr lang="en-US" dirty="0">
              <a:latin typeface="Berlin Sans FB Demi" panose="020E0802020502020306" pitchFamily="34" charset="0"/>
            </a:endParaRPr>
          </a:p>
        </p:txBody>
      </p:sp>
      <p:sp>
        <p:nvSpPr>
          <p:cNvPr id="5" name="TextBox 4"/>
          <p:cNvSpPr txBox="1"/>
          <p:nvPr/>
        </p:nvSpPr>
        <p:spPr>
          <a:xfrm>
            <a:off x="228601" y="1837766"/>
            <a:ext cx="8305800" cy="646331"/>
          </a:xfrm>
          <a:prstGeom prst="rect">
            <a:avLst/>
          </a:prstGeom>
          <a:noFill/>
        </p:spPr>
        <p:txBody>
          <a:bodyPr wrap="square" rtlCol="0">
            <a:spAutoFit/>
          </a:bodyPr>
          <a:lstStyle/>
          <a:p>
            <a:pPr>
              <a:buFont typeface="Arial" pitchFamily="34" charset="0"/>
              <a:buChar char="•"/>
            </a:pPr>
            <a:r>
              <a:rPr lang="en-US" sz="3600" dirty="0" smtClean="0">
                <a:latin typeface="Berlin Sans FB Demi" panose="020E0802020502020306" pitchFamily="34" charset="0"/>
              </a:rPr>
              <a:t>Check the web site / listen to voice mail</a:t>
            </a:r>
            <a:endParaRPr lang="en-US" sz="3600" dirty="0">
              <a:latin typeface="Berlin Sans FB Demi" panose="020E0802020502020306" pitchFamily="34" charset="0"/>
            </a:endParaRPr>
          </a:p>
        </p:txBody>
      </p:sp>
      <p:sp>
        <p:nvSpPr>
          <p:cNvPr id="3" name="Content Placeholder 2"/>
          <p:cNvSpPr>
            <a:spLocks noGrp="1"/>
          </p:cNvSpPr>
          <p:nvPr>
            <p:ph idx="1"/>
          </p:nvPr>
        </p:nvSpPr>
        <p:spPr/>
        <p:txBody>
          <a:bodyPr/>
          <a:lstStyle/>
          <a:p>
            <a:endParaRPr lang="en-CA"/>
          </a:p>
        </p:txBody>
      </p:sp>
      <p:pic>
        <p:nvPicPr>
          <p:cNvPr id="6" name="Picture 5"/>
          <p:cNvPicPr>
            <a:picLocks noChangeAspect="1"/>
          </p:cNvPicPr>
          <p:nvPr/>
        </p:nvPicPr>
        <p:blipFill>
          <a:blip r:embed="rId2"/>
          <a:stretch>
            <a:fillRect/>
          </a:stretch>
        </p:blipFill>
        <p:spPr>
          <a:xfrm>
            <a:off x="3733800" y="2810797"/>
            <a:ext cx="3790950" cy="3790950"/>
          </a:xfrm>
          <a:prstGeom prst="rect">
            <a:avLst/>
          </a:prstGeom>
        </p:spPr>
      </p:pic>
    </p:spTree>
    <p:extLst>
      <p:ext uri="{BB962C8B-B14F-4D97-AF65-F5344CB8AC3E}">
        <p14:creationId xmlns:p14="http://schemas.microsoft.com/office/powerpoint/2010/main" val="261235939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377940" cy="1293028"/>
          </a:xfrm>
        </p:spPr>
        <p:txBody>
          <a:bodyPr/>
          <a:lstStyle/>
          <a:p>
            <a:pPr algn="ctr"/>
            <a:r>
              <a:rPr lang="en-CA" dirty="0" smtClean="0"/>
              <a:t>Cafeteria expectations </a:t>
            </a:r>
            <a:endParaRPr lang="fr-CA" dirty="0"/>
          </a:p>
        </p:txBody>
      </p:sp>
      <p:sp>
        <p:nvSpPr>
          <p:cNvPr id="3" name="Content Placeholder 2"/>
          <p:cNvSpPr>
            <a:spLocks noGrp="1"/>
          </p:cNvSpPr>
          <p:nvPr>
            <p:ph idx="1"/>
          </p:nvPr>
        </p:nvSpPr>
        <p:spPr>
          <a:xfrm>
            <a:off x="990600" y="1293028"/>
            <a:ext cx="7955280" cy="5260172"/>
          </a:xfrm>
        </p:spPr>
        <p:txBody>
          <a:bodyPr>
            <a:normAutofit/>
          </a:bodyPr>
          <a:lstStyle/>
          <a:p>
            <a:r>
              <a:rPr lang="en-CA" sz="2400" dirty="0" smtClean="0"/>
              <a:t>When you enter the building; remove hat, enjoy your breakfast, and find a seat.  Stay seated until dismissed.  </a:t>
            </a:r>
          </a:p>
          <a:p>
            <a:r>
              <a:rPr lang="en-CA" sz="2400" dirty="0" smtClean="0"/>
              <a:t>Stand and sing O Canada</a:t>
            </a:r>
          </a:p>
          <a:p>
            <a:r>
              <a:rPr lang="en-CA" sz="2400" dirty="0" smtClean="0"/>
              <a:t>When announcements start, your instructional day begins. Electronics are put away. eyes on speaker,  be still and quiet, and listen. </a:t>
            </a:r>
          </a:p>
          <a:p>
            <a:r>
              <a:rPr lang="en-CA" sz="2400" dirty="0" smtClean="0"/>
              <a:t>Be sure to put garbage away, and wait to be dismissed by grade.  Follow your HR teacher. </a:t>
            </a:r>
          </a:p>
          <a:p>
            <a:r>
              <a:rPr lang="en-CA" sz="2400" dirty="0" smtClean="0"/>
              <a:t>The stage and steps are off limits.  </a:t>
            </a:r>
            <a:endParaRPr lang="fr-CA" sz="2400" dirty="0"/>
          </a:p>
        </p:txBody>
      </p:sp>
    </p:spTree>
    <p:extLst>
      <p:ext uri="{BB962C8B-B14F-4D97-AF65-F5344CB8AC3E}">
        <p14:creationId xmlns:p14="http://schemas.microsoft.com/office/powerpoint/2010/main" val="29019728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
            <a:ext cx="7797662" cy="1837766"/>
          </a:xfrm>
        </p:spPr>
        <p:txBody>
          <a:bodyPr/>
          <a:lstStyle/>
          <a:p>
            <a:pPr algn="ctr"/>
            <a:r>
              <a:rPr lang="en-CA" sz="4000" dirty="0">
                <a:latin typeface="Berlin Sans FB Demi" panose="020E0802020502020306" pitchFamily="34" charset="0"/>
              </a:rPr>
              <a:t>L</a:t>
            </a:r>
            <a:r>
              <a:rPr lang="en-CA" sz="4000" dirty="0" smtClean="0">
                <a:latin typeface="Berlin Sans FB Demi" panose="020E0802020502020306" pitchFamily="34" charset="0"/>
              </a:rPr>
              <a:t>ockers</a:t>
            </a:r>
            <a:endParaRPr lang="fr-CA" sz="4000" dirty="0">
              <a:latin typeface="Berlin Sans FB Demi" panose="020E0802020502020306" pitchFamily="34" charset="0"/>
            </a:endParaRPr>
          </a:p>
        </p:txBody>
      </p:sp>
      <p:sp>
        <p:nvSpPr>
          <p:cNvPr id="3" name="Content Placeholder 2"/>
          <p:cNvSpPr>
            <a:spLocks noGrp="1"/>
          </p:cNvSpPr>
          <p:nvPr>
            <p:ph idx="1"/>
          </p:nvPr>
        </p:nvSpPr>
        <p:spPr>
          <a:xfrm>
            <a:off x="609600" y="1295400"/>
            <a:ext cx="8405630" cy="4191000"/>
          </a:xfrm>
        </p:spPr>
        <p:txBody>
          <a:bodyPr>
            <a:normAutofit lnSpcReduction="10000"/>
          </a:bodyPr>
          <a:lstStyle/>
          <a:p>
            <a:pPr>
              <a:lnSpc>
                <a:spcPct val="100000"/>
              </a:lnSpc>
            </a:pPr>
            <a:r>
              <a:rPr lang="en-CA" sz="3200" dirty="0" smtClean="0">
                <a:latin typeface="Berlin Sans FB Demi" panose="020E0802020502020306" pitchFamily="34" charset="0"/>
              </a:rPr>
              <a:t>AM </a:t>
            </a:r>
            <a:r>
              <a:rPr lang="en-CA" sz="3200" dirty="0">
                <a:latin typeface="Berlin Sans FB Demi" panose="020E0802020502020306" pitchFamily="34" charset="0"/>
              </a:rPr>
              <a:t>– Bring your books/supplies for </a:t>
            </a:r>
            <a:r>
              <a:rPr lang="en-CA" sz="3200" dirty="0" smtClean="0">
                <a:latin typeface="Berlin Sans FB Demi" panose="020E0802020502020306" pitchFamily="34" charset="0"/>
              </a:rPr>
              <a:t>Period </a:t>
            </a:r>
            <a:r>
              <a:rPr lang="en-CA" sz="3200" dirty="0">
                <a:latin typeface="Berlin Sans FB Demi" panose="020E0802020502020306" pitchFamily="34" charset="0"/>
              </a:rPr>
              <a:t>1  &amp; 2.</a:t>
            </a:r>
          </a:p>
          <a:p>
            <a:pPr>
              <a:lnSpc>
                <a:spcPct val="100000"/>
              </a:lnSpc>
            </a:pPr>
            <a:r>
              <a:rPr lang="en-CA" sz="3200" dirty="0">
                <a:latin typeface="Berlin Sans FB Demi" panose="020E0802020502020306" pitchFamily="34" charset="0"/>
              </a:rPr>
              <a:t>Break – Get your books/supplies for Period 3 and </a:t>
            </a:r>
            <a:r>
              <a:rPr lang="en-CA" sz="3200" dirty="0" smtClean="0">
                <a:latin typeface="Berlin Sans FB Demi" panose="020E0802020502020306" pitchFamily="34" charset="0"/>
              </a:rPr>
              <a:t>4.</a:t>
            </a:r>
            <a:endParaRPr lang="en-CA" sz="3200" dirty="0">
              <a:latin typeface="Berlin Sans FB Demi" panose="020E0802020502020306" pitchFamily="34" charset="0"/>
            </a:endParaRPr>
          </a:p>
          <a:p>
            <a:pPr>
              <a:lnSpc>
                <a:spcPct val="100000"/>
              </a:lnSpc>
            </a:pPr>
            <a:r>
              <a:rPr lang="en-CA" sz="3200" dirty="0">
                <a:latin typeface="Berlin Sans FB Demi" panose="020E0802020502020306" pitchFamily="34" charset="0"/>
              </a:rPr>
              <a:t>12:50 – Get your books/supplies for </a:t>
            </a:r>
            <a:r>
              <a:rPr lang="en-CA" sz="3200" dirty="0" smtClean="0">
                <a:latin typeface="Berlin Sans FB Demi" panose="020E0802020502020306" pitchFamily="34" charset="0"/>
              </a:rPr>
              <a:t>Period 5/6.</a:t>
            </a:r>
            <a:endParaRPr lang="en-CA" sz="3200" dirty="0">
              <a:latin typeface="Berlin Sans FB Demi" panose="020E0802020502020306" pitchFamily="34" charset="0"/>
            </a:endParaRPr>
          </a:p>
          <a:p>
            <a:pPr>
              <a:lnSpc>
                <a:spcPct val="100000"/>
              </a:lnSpc>
            </a:pPr>
            <a:r>
              <a:rPr lang="en-CA" sz="3200" dirty="0">
                <a:latin typeface="Berlin Sans FB Demi" panose="020E0802020502020306" pitchFamily="34" charset="0"/>
              </a:rPr>
              <a:t>Keep your lockers tidy to help you stay organized.</a:t>
            </a:r>
            <a:endParaRPr lang="fr-CA" sz="3200" dirty="0">
              <a:latin typeface="Berlin Sans FB Demi" panose="020E0802020502020306" pitchFamily="34" charset="0"/>
            </a:endParaRPr>
          </a:p>
        </p:txBody>
      </p:sp>
    </p:spTree>
    <p:extLst>
      <p:ext uri="{BB962C8B-B14F-4D97-AF65-F5344CB8AC3E}">
        <p14:creationId xmlns:p14="http://schemas.microsoft.com/office/powerpoint/2010/main" val="32153869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89199" cy="1280890"/>
          </a:xfrm>
        </p:spPr>
        <p:txBody>
          <a:bodyPr/>
          <a:lstStyle/>
          <a:p>
            <a:pPr algn="ctr"/>
            <a:r>
              <a:rPr lang="en-CA" sz="4000" dirty="0">
                <a:latin typeface="Berlin Sans FB Demi" panose="020E0802020502020306" pitchFamily="34" charset="0"/>
              </a:rPr>
              <a:t>P</a:t>
            </a:r>
            <a:r>
              <a:rPr lang="en-CA" sz="4000" dirty="0" smtClean="0">
                <a:latin typeface="Berlin Sans FB Demi" panose="020E0802020502020306" pitchFamily="34" charset="0"/>
              </a:rPr>
              <a:t>hones</a:t>
            </a:r>
            <a:endParaRPr lang="fr-CA" sz="4000" dirty="0">
              <a:latin typeface="Berlin Sans FB Demi" panose="020E0802020502020306" pitchFamily="34" charset="0"/>
            </a:endParaRPr>
          </a:p>
        </p:txBody>
      </p:sp>
      <p:sp>
        <p:nvSpPr>
          <p:cNvPr id="3" name="Content Placeholder 2"/>
          <p:cNvSpPr>
            <a:spLocks noGrp="1"/>
          </p:cNvSpPr>
          <p:nvPr>
            <p:ph idx="1"/>
          </p:nvPr>
        </p:nvSpPr>
        <p:spPr>
          <a:xfrm>
            <a:off x="481100" y="1371600"/>
            <a:ext cx="7796030" cy="3311189"/>
          </a:xfrm>
        </p:spPr>
        <p:txBody>
          <a:bodyPr/>
          <a:lstStyle/>
          <a:p>
            <a:r>
              <a:rPr lang="en-CA" sz="3200" dirty="0">
                <a:latin typeface="Berlin Sans FB Demi" panose="020E0802020502020306" pitchFamily="34" charset="0"/>
              </a:rPr>
              <a:t>Use cell or </a:t>
            </a:r>
            <a:r>
              <a:rPr lang="en-CA" sz="3200" dirty="0" smtClean="0">
                <a:latin typeface="Berlin Sans FB Demi" panose="020E0802020502020306" pitchFamily="34" charset="0"/>
              </a:rPr>
              <a:t>payphones </a:t>
            </a:r>
            <a:r>
              <a:rPr lang="en-CA" sz="3200" dirty="0">
                <a:latin typeface="Berlin Sans FB Demi" panose="020E0802020502020306" pitchFamily="34" charset="0"/>
              </a:rPr>
              <a:t>at break and noon for personal </a:t>
            </a:r>
            <a:r>
              <a:rPr lang="en-CA" sz="3200" dirty="0" smtClean="0">
                <a:latin typeface="Berlin Sans FB Demi" panose="020E0802020502020306" pitchFamily="34" charset="0"/>
              </a:rPr>
              <a:t>calls.</a:t>
            </a:r>
            <a:endParaRPr lang="en-CA" sz="3200" dirty="0">
              <a:latin typeface="Berlin Sans FB Demi" panose="020E0802020502020306" pitchFamily="34" charset="0"/>
            </a:endParaRPr>
          </a:p>
          <a:p>
            <a:r>
              <a:rPr lang="en-CA" sz="3200" dirty="0">
                <a:latin typeface="Berlin Sans FB Demi" panose="020E0802020502020306" pitchFamily="34" charset="0"/>
              </a:rPr>
              <a:t>The office will call home if there is an emergency. </a:t>
            </a:r>
            <a:endParaRPr lang="fr-CA" sz="3200" dirty="0">
              <a:latin typeface="Berlin Sans FB Demi" panose="020E0802020502020306" pitchFamily="34" charset="0"/>
            </a:endParaRPr>
          </a:p>
        </p:txBody>
      </p:sp>
      <p:pic>
        <p:nvPicPr>
          <p:cNvPr id="4" name="Picture 3"/>
          <p:cNvPicPr>
            <a:picLocks noChangeAspect="1"/>
          </p:cNvPicPr>
          <p:nvPr/>
        </p:nvPicPr>
        <p:blipFill>
          <a:blip r:embed="rId2"/>
          <a:stretch>
            <a:fillRect/>
          </a:stretch>
        </p:blipFill>
        <p:spPr>
          <a:xfrm>
            <a:off x="3657600" y="3657600"/>
            <a:ext cx="4842933" cy="2724150"/>
          </a:xfrm>
          <a:prstGeom prst="rect">
            <a:avLst/>
          </a:prstGeom>
        </p:spPr>
      </p:pic>
    </p:spTree>
    <p:extLst>
      <p:ext uri="{BB962C8B-B14F-4D97-AF65-F5344CB8AC3E}">
        <p14:creationId xmlns:p14="http://schemas.microsoft.com/office/powerpoint/2010/main" val="215347615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1"/>
            <a:ext cx="7797662" cy="1228724"/>
          </a:xfrm>
        </p:spPr>
        <p:txBody>
          <a:bodyPr/>
          <a:lstStyle/>
          <a:p>
            <a:pPr algn="ctr"/>
            <a:r>
              <a:rPr lang="en-US" sz="4000" dirty="0">
                <a:latin typeface="Berlin Sans FB Demi" panose="020E0802020502020306" pitchFamily="34" charset="0"/>
              </a:rPr>
              <a:t>End of the day</a:t>
            </a:r>
          </a:p>
        </p:txBody>
      </p:sp>
      <p:sp>
        <p:nvSpPr>
          <p:cNvPr id="3" name="Content Placeholder 2"/>
          <p:cNvSpPr>
            <a:spLocks noGrp="1"/>
          </p:cNvSpPr>
          <p:nvPr>
            <p:ph idx="1"/>
          </p:nvPr>
        </p:nvSpPr>
        <p:spPr>
          <a:xfrm>
            <a:off x="694944" y="1381125"/>
            <a:ext cx="8458200" cy="5172075"/>
          </a:xfrm>
        </p:spPr>
        <p:txBody>
          <a:bodyPr/>
          <a:lstStyle/>
          <a:p>
            <a:r>
              <a:rPr lang="en-US" sz="3200" dirty="0">
                <a:latin typeface="Berlin Sans FB Demi" panose="020E0802020502020306" pitchFamily="34" charset="0"/>
              </a:rPr>
              <a:t>Bell will ring At the end of Period </a:t>
            </a:r>
            <a:r>
              <a:rPr lang="en-US" sz="3200" dirty="0" smtClean="0">
                <a:latin typeface="Berlin Sans FB Demi" panose="020E0802020502020306" pitchFamily="34" charset="0"/>
              </a:rPr>
              <a:t>6, 2:42. </a:t>
            </a:r>
            <a:endParaRPr lang="en-US" sz="3200" dirty="0">
              <a:latin typeface="Berlin Sans FB Demi" panose="020E0802020502020306" pitchFamily="34" charset="0"/>
            </a:endParaRPr>
          </a:p>
          <a:p>
            <a:r>
              <a:rPr lang="en-US" sz="3200" dirty="0">
                <a:latin typeface="Berlin Sans FB Demi" panose="020E0802020502020306" pitchFamily="34" charset="0"/>
              </a:rPr>
              <a:t>students will go to their lockers and then walk to their buses.</a:t>
            </a:r>
          </a:p>
          <a:p>
            <a:r>
              <a:rPr lang="en-US" sz="3200" dirty="0">
                <a:latin typeface="Berlin Sans FB Demi" panose="020E0802020502020306" pitchFamily="34" charset="0"/>
              </a:rPr>
              <a:t>Students who walk or bike must wait on the steps until all busses have left the parking lot.</a:t>
            </a:r>
          </a:p>
          <a:p>
            <a:endParaRPr lang="en-US" dirty="0">
              <a:solidFill>
                <a:srgbClr val="FFFFFF"/>
              </a:solidFill>
            </a:endParaRPr>
          </a:p>
          <a:p>
            <a:endParaRPr lang="en-US" dirty="0"/>
          </a:p>
        </p:txBody>
      </p:sp>
      <p:pic>
        <p:nvPicPr>
          <p:cNvPr id="5" name="Picture 4"/>
          <p:cNvPicPr>
            <a:picLocks noChangeAspect="1"/>
          </p:cNvPicPr>
          <p:nvPr/>
        </p:nvPicPr>
        <p:blipFill>
          <a:blip r:embed="rId2"/>
          <a:stretch>
            <a:fillRect/>
          </a:stretch>
        </p:blipFill>
        <p:spPr>
          <a:xfrm>
            <a:off x="4343400" y="4255625"/>
            <a:ext cx="4626445" cy="2602375"/>
          </a:xfrm>
          <a:prstGeom prst="rect">
            <a:avLst/>
          </a:prstGeom>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Fire Drill</a:t>
            </a:r>
            <a:endParaRPr lang="fr-CA" dirty="0"/>
          </a:p>
        </p:txBody>
      </p:sp>
      <p:sp>
        <p:nvSpPr>
          <p:cNvPr id="3" name="Content Placeholder 2"/>
          <p:cNvSpPr>
            <a:spLocks noGrp="1"/>
          </p:cNvSpPr>
          <p:nvPr>
            <p:ph idx="1"/>
          </p:nvPr>
        </p:nvSpPr>
        <p:spPr>
          <a:xfrm>
            <a:off x="1905000" y="1277124"/>
            <a:ext cx="6781800" cy="4971276"/>
          </a:xfrm>
        </p:spPr>
        <p:txBody>
          <a:bodyPr>
            <a:normAutofit fontScale="92500"/>
          </a:bodyPr>
          <a:lstStyle/>
          <a:p>
            <a:r>
              <a:rPr lang="en-US" sz="2800" dirty="0" smtClean="0"/>
              <a:t>Your teacher will assign duties</a:t>
            </a:r>
            <a:endParaRPr lang="en-US" sz="2800" dirty="0"/>
          </a:p>
          <a:p>
            <a:pPr lvl="1"/>
            <a:r>
              <a:rPr lang="en-US" sz="2600" dirty="0"/>
              <a:t>A student/back up closes all windows.</a:t>
            </a:r>
          </a:p>
          <a:p>
            <a:pPr lvl="1"/>
            <a:r>
              <a:rPr lang="en-US" sz="2600" dirty="0"/>
              <a:t>A student/back up closes the class door. </a:t>
            </a:r>
          </a:p>
          <a:p>
            <a:r>
              <a:rPr lang="en-US" sz="2800" dirty="0" smtClean="0"/>
              <a:t>Follow your teacher outside quickly </a:t>
            </a:r>
            <a:r>
              <a:rPr lang="en-US" sz="2800" b="1" dirty="0" smtClean="0"/>
              <a:t>Walking </a:t>
            </a:r>
            <a:r>
              <a:rPr lang="en-US" sz="2800" dirty="0"/>
              <a:t>to your assigned spot outside</a:t>
            </a:r>
            <a:r>
              <a:rPr lang="en-US" sz="2800" dirty="0" smtClean="0"/>
              <a:t>. </a:t>
            </a:r>
          </a:p>
          <a:p>
            <a:r>
              <a:rPr lang="en-US" sz="2800" dirty="0" smtClean="0"/>
              <a:t>Line </a:t>
            </a:r>
            <a:r>
              <a:rPr lang="en-US" sz="2800" dirty="0"/>
              <a:t>up and listen for your teacher to take attendance.</a:t>
            </a:r>
          </a:p>
          <a:p>
            <a:r>
              <a:rPr lang="en-US" sz="2800" dirty="0"/>
              <a:t>Stay in line and wait quietly until you are told to return to class.</a:t>
            </a:r>
          </a:p>
          <a:p>
            <a:endParaRPr lang="fr-CA" dirty="0"/>
          </a:p>
        </p:txBody>
      </p:sp>
    </p:spTree>
    <p:extLst>
      <p:ext uri="{BB962C8B-B14F-4D97-AF65-F5344CB8AC3E}">
        <p14:creationId xmlns:p14="http://schemas.microsoft.com/office/powerpoint/2010/main" val="84428364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New stuff at PAMS - </a:t>
            </a:r>
            <a:r>
              <a:rPr lang="en-CA" b="1" dirty="0"/>
              <a:t>PAMS </a:t>
            </a:r>
            <a:r>
              <a:rPr lang="en-CA" b="1" dirty="0" smtClean="0"/>
              <a:t>Student </a:t>
            </a:r>
            <a:r>
              <a:rPr lang="en-CA" b="1" dirty="0"/>
              <a:t>Leadership </a:t>
            </a:r>
            <a:r>
              <a:rPr lang="en-CA" b="1" dirty="0" smtClean="0"/>
              <a:t>Committee</a:t>
            </a:r>
            <a:r>
              <a:rPr lang="en-CA" b="1" dirty="0"/>
              <a:t/>
            </a:r>
            <a:br>
              <a:rPr lang="en-CA" b="1" dirty="0"/>
            </a:br>
            <a:r>
              <a:rPr lang="en-CA" b="1" dirty="0" smtClean="0"/>
              <a:t> </a:t>
            </a:r>
            <a:endParaRPr lang="fr-CA" b="1" dirty="0"/>
          </a:p>
        </p:txBody>
      </p:sp>
      <p:sp>
        <p:nvSpPr>
          <p:cNvPr id="3" name="Content Placeholder 2"/>
          <p:cNvSpPr>
            <a:spLocks noGrp="1"/>
          </p:cNvSpPr>
          <p:nvPr>
            <p:ph idx="1"/>
          </p:nvPr>
        </p:nvSpPr>
        <p:spPr>
          <a:xfrm>
            <a:off x="1143000" y="2057400"/>
            <a:ext cx="7696199" cy="4343400"/>
          </a:xfrm>
        </p:spPr>
        <p:txBody>
          <a:bodyPr>
            <a:normAutofit fontScale="92500" lnSpcReduction="20000"/>
          </a:bodyPr>
          <a:lstStyle/>
          <a:p>
            <a:pPr>
              <a:buFont typeface="Wingdings" panose="05000000000000000000" pitchFamily="2" charset="2"/>
              <a:buChar char="v"/>
            </a:pPr>
            <a:r>
              <a:rPr lang="en-CA" sz="2600" b="1" dirty="0" smtClean="0"/>
              <a:t>PAMS students will help organize fun activities for students </a:t>
            </a:r>
          </a:p>
          <a:p>
            <a:pPr>
              <a:buFont typeface="Wingdings" panose="05000000000000000000" pitchFamily="2" charset="2"/>
              <a:buChar char="v"/>
            </a:pPr>
            <a:endParaRPr lang="en-CA" sz="2600" b="1" dirty="0" smtClean="0"/>
          </a:p>
          <a:p>
            <a:pPr>
              <a:buFont typeface="Wingdings" panose="05000000000000000000" pitchFamily="2" charset="2"/>
              <a:buChar char="v"/>
            </a:pPr>
            <a:r>
              <a:rPr lang="en-CA" sz="2600" b="1" dirty="0" smtClean="0"/>
              <a:t>Students will help with monthly assemblies,  class challenges, theme days, dances, Christmas concerts, fall festival, winter carnival…</a:t>
            </a:r>
          </a:p>
          <a:p>
            <a:pPr>
              <a:buFont typeface="Wingdings" panose="05000000000000000000" pitchFamily="2" charset="2"/>
              <a:buChar char="v"/>
            </a:pPr>
            <a:endParaRPr lang="en-CA" sz="2600" b="1" dirty="0" smtClean="0"/>
          </a:p>
          <a:p>
            <a:pPr>
              <a:buFont typeface="Wingdings" panose="05000000000000000000" pitchFamily="2" charset="2"/>
              <a:buChar char="v"/>
            </a:pPr>
            <a:r>
              <a:rPr lang="en-CA" sz="2600" b="1" dirty="0" smtClean="0"/>
              <a:t>2 different students each month will represent each HR on the committee</a:t>
            </a:r>
          </a:p>
          <a:p>
            <a:pPr>
              <a:buFont typeface="Wingdings" panose="05000000000000000000" pitchFamily="2" charset="2"/>
              <a:buChar char="v"/>
            </a:pPr>
            <a:endParaRPr lang="en-CA" sz="2600" b="1" dirty="0" smtClean="0"/>
          </a:p>
          <a:p>
            <a:pPr>
              <a:buFont typeface="Wingdings" panose="05000000000000000000" pitchFamily="2" charset="2"/>
              <a:buChar char="v"/>
            </a:pPr>
            <a:r>
              <a:rPr lang="en-CA" sz="2600" b="1" dirty="0" smtClean="0"/>
              <a:t>First leadership meeting is Wednesday, Period 4. </a:t>
            </a:r>
          </a:p>
          <a:p>
            <a:pPr marL="0" indent="0">
              <a:buNone/>
            </a:pPr>
            <a:endParaRPr lang="en-CA" dirty="0" smtClean="0"/>
          </a:p>
          <a:p>
            <a:pPr marL="0" indent="0">
              <a:buNone/>
            </a:pPr>
            <a:endParaRPr lang="fr-CA" dirty="0"/>
          </a:p>
        </p:txBody>
      </p:sp>
    </p:spTree>
    <p:extLst>
      <p:ext uri="{BB962C8B-B14F-4D97-AF65-F5344CB8AC3E}">
        <p14:creationId xmlns:p14="http://schemas.microsoft.com/office/powerpoint/2010/main" val="281817537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63" y="3942348"/>
            <a:ext cx="6589199" cy="1280890"/>
          </a:xfrm>
        </p:spPr>
        <p:txBody>
          <a:bodyPr>
            <a:normAutofit/>
          </a:bodyPr>
          <a:lstStyle/>
          <a:p>
            <a:r>
              <a:rPr lang="en-CA" sz="4400" b="1" dirty="0" smtClean="0"/>
              <a:t>New Logo</a:t>
            </a:r>
            <a:endParaRPr lang="en-CA" sz="4400" b="1" dirty="0"/>
          </a:p>
        </p:txBody>
      </p:sp>
      <p:pic>
        <p:nvPicPr>
          <p:cNvPr id="3" name="Picture 2"/>
          <p:cNvPicPr>
            <a:picLocks noChangeAspect="1"/>
          </p:cNvPicPr>
          <p:nvPr/>
        </p:nvPicPr>
        <p:blipFill>
          <a:blip r:embed="rId2"/>
          <a:stretch>
            <a:fillRect/>
          </a:stretch>
        </p:blipFill>
        <p:spPr>
          <a:xfrm>
            <a:off x="228600" y="792776"/>
            <a:ext cx="9043148" cy="1614848"/>
          </a:xfrm>
          <a:prstGeom prst="rect">
            <a:avLst/>
          </a:prstGeom>
        </p:spPr>
      </p:pic>
      <p:pic>
        <p:nvPicPr>
          <p:cNvPr id="5" name="Picture 4"/>
          <p:cNvPicPr>
            <a:picLocks noChangeAspect="1"/>
          </p:cNvPicPr>
          <p:nvPr/>
        </p:nvPicPr>
        <p:blipFill>
          <a:blip r:embed="rId3"/>
          <a:stretch>
            <a:fillRect/>
          </a:stretch>
        </p:blipFill>
        <p:spPr>
          <a:xfrm>
            <a:off x="3429000" y="2743200"/>
            <a:ext cx="4674313" cy="3481288"/>
          </a:xfrm>
          <a:prstGeom prst="rect">
            <a:avLst/>
          </a:prstGeom>
        </p:spPr>
      </p:pic>
    </p:spTree>
    <p:extLst>
      <p:ext uri="{BB962C8B-B14F-4D97-AF65-F5344CB8AC3E}">
        <p14:creationId xmlns:p14="http://schemas.microsoft.com/office/powerpoint/2010/main" val="184651042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467600" cy="3962400"/>
          </a:xfrm>
        </p:spPr>
        <p:txBody>
          <a:bodyPr>
            <a:normAutofit/>
          </a:bodyPr>
          <a:lstStyle/>
          <a:p>
            <a:r>
              <a:rPr lang="en-US" sz="5400" dirty="0">
                <a:solidFill>
                  <a:schemeClr val="tx1"/>
                </a:solidFill>
                <a:latin typeface="Berlin Sans FB Demi" panose="020E0802020502020306" pitchFamily="34" charset="0"/>
              </a:rPr>
              <a:t>Let’s work together </a:t>
            </a:r>
            <a:r>
              <a:rPr lang="en-US" sz="5400" dirty="0" smtClean="0">
                <a:solidFill>
                  <a:schemeClr val="tx1"/>
                </a:solidFill>
                <a:latin typeface="Berlin Sans FB Demi" panose="020E0802020502020306" pitchFamily="34" charset="0"/>
              </a:rPr>
              <a:t>to make</a:t>
            </a:r>
            <a:r>
              <a:rPr lang="en-US" sz="5400" dirty="0" smtClean="0">
                <a:solidFill>
                  <a:srgbClr val="FF0000"/>
                </a:solidFill>
                <a:latin typeface="Berlin Sans FB Demi" panose="020E0802020502020306" pitchFamily="34" charset="0"/>
              </a:rPr>
              <a:t> </a:t>
            </a:r>
            <a:r>
              <a:rPr lang="en-US" sz="5400" dirty="0">
                <a:solidFill>
                  <a:srgbClr val="FF0000"/>
                </a:solidFill>
                <a:latin typeface="Berlin Sans FB Demi" panose="020E0802020502020306" pitchFamily="34" charset="0"/>
              </a:rPr>
              <a:t>PAMS </a:t>
            </a:r>
            <a:r>
              <a:rPr lang="en-US" sz="5400" dirty="0">
                <a:solidFill>
                  <a:schemeClr val="tx1"/>
                </a:solidFill>
                <a:latin typeface="Berlin Sans FB Demi" panose="020E0802020502020306" pitchFamily="34" charset="0"/>
              </a:rPr>
              <a:t>a fun and safe place to learn!</a:t>
            </a:r>
          </a:p>
        </p:txBody>
      </p:sp>
      <p:pic>
        <p:nvPicPr>
          <p:cNvPr id="3" name="Picture 2" descr="multicultural students.jpg"/>
          <p:cNvPicPr>
            <a:picLocks noChangeAspect="1"/>
          </p:cNvPicPr>
          <p:nvPr/>
        </p:nvPicPr>
        <p:blipFill>
          <a:blip r:embed="rId2" cstate="print"/>
          <a:stretch>
            <a:fillRect/>
          </a:stretch>
        </p:blipFill>
        <p:spPr>
          <a:xfrm>
            <a:off x="2819400" y="3429000"/>
            <a:ext cx="4336998" cy="2886075"/>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84" y="381000"/>
            <a:ext cx="7797662" cy="1371600"/>
          </a:xfrm>
        </p:spPr>
        <p:txBody>
          <a:bodyPr/>
          <a:lstStyle/>
          <a:p>
            <a:pPr algn="ctr"/>
            <a:r>
              <a:rPr lang="en-US" dirty="0">
                <a:latin typeface="Berlin Sans FB Demi" panose="020E0802020502020306" pitchFamily="34" charset="0"/>
              </a:rPr>
              <a:t>Homeroom </a:t>
            </a:r>
          </a:p>
        </p:txBody>
      </p:sp>
      <p:sp>
        <p:nvSpPr>
          <p:cNvPr id="3" name="Content Placeholder 2"/>
          <p:cNvSpPr>
            <a:spLocks noGrp="1"/>
          </p:cNvSpPr>
          <p:nvPr>
            <p:ph idx="1"/>
          </p:nvPr>
        </p:nvSpPr>
        <p:spPr>
          <a:xfrm>
            <a:off x="1066800" y="1600200"/>
            <a:ext cx="8405630" cy="4572000"/>
          </a:xfrm>
        </p:spPr>
        <p:txBody>
          <a:bodyPr>
            <a:normAutofit lnSpcReduction="10000"/>
          </a:bodyPr>
          <a:lstStyle/>
          <a:p>
            <a:r>
              <a:rPr lang="en-US" sz="3500" dirty="0">
                <a:solidFill>
                  <a:schemeClr val="tx2"/>
                </a:solidFill>
                <a:latin typeface="Berlin Sans FB Demi" panose="020E0802020502020306" pitchFamily="34" charset="0"/>
                <a:cs typeface="Aharoni" panose="02010803020104030203" pitchFamily="2" charset="-79"/>
              </a:rPr>
              <a:t>Treat Homeroom as a class.</a:t>
            </a:r>
          </a:p>
          <a:p>
            <a:r>
              <a:rPr lang="en-US" sz="3500" dirty="0">
                <a:solidFill>
                  <a:schemeClr val="tx2"/>
                </a:solidFill>
                <a:latin typeface="Berlin Sans FB Demi" panose="020E0802020502020306" pitchFamily="34" charset="0"/>
                <a:cs typeface="Aharoni" panose="02010803020104030203" pitchFamily="2" charset="-79"/>
              </a:rPr>
              <a:t>Sit in your assigned </a:t>
            </a:r>
            <a:r>
              <a:rPr lang="en-US" sz="3500" dirty="0" smtClean="0">
                <a:solidFill>
                  <a:schemeClr val="tx2"/>
                </a:solidFill>
                <a:latin typeface="Berlin Sans FB Demi" panose="020E0802020502020306" pitchFamily="34" charset="0"/>
                <a:cs typeface="Aharoni" panose="02010803020104030203" pitchFamily="2" charset="-79"/>
              </a:rPr>
              <a:t>seat</a:t>
            </a:r>
            <a:r>
              <a:rPr lang="en-US" sz="3500" dirty="0">
                <a:solidFill>
                  <a:schemeClr val="tx2"/>
                </a:solidFill>
                <a:latin typeface="Berlin Sans FB Demi" panose="020E0802020502020306" pitchFamily="34" charset="0"/>
                <a:cs typeface="Aharoni" panose="02010803020104030203" pitchFamily="2" charset="-79"/>
              </a:rPr>
              <a:t> </a:t>
            </a:r>
            <a:r>
              <a:rPr lang="en-US" sz="3500" dirty="0" smtClean="0">
                <a:solidFill>
                  <a:schemeClr val="tx2"/>
                </a:solidFill>
                <a:latin typeface="Berlin Sans FB Demi" panose="020E0802020502020306" pitchFamily="34" charset="0"/>
                <a:cs typeface="Aharoni" panose="02010803020104030203" pitchFamily="2" charset="-79"/>
              </a:rPr>
              <a:t>and arrive before the bell.</a:t>
            </a:r>
            <a:endParaRPr lang="en-US" sz="3500" dirty="0">
              <a:solidFill>
                <a:schemeClr val="tx2"/>
              </a:solidFill>
              <a:latin typeface="Berlin Sans FB Demi" panose="020E0802020502020306" pitchFamily="34" charset="0"/>
              <a:cs typeface="Aharoni" panose="02010803020104030203" pitchFamily="2" charset="-79"/>
            </a:endParaRPr>
          </a:p>
          <a:p>
            <a:r>
              <a:rPr lang="en-US" sz="3500" dirty="0">
                <a:solidFill>
                  <a:schemeClr val="tx2"/>
                </a:solidFill>
                <a:latin typeface="Berlin Sans FB Demi" panose="020E0802020502020306" pitchFamily="34" charset="0"/>
                <a:cs typeface="Aharoni" panose="02010803020104030203" pitchFamily="2" charset="-79"/>
              </a:rPr>
              <a:t>Listen to </a:t>
            </a:r>
            <a:r>
              <a:rPr lang="en-US" sz="3500" dirty="0" smtClean="0">
                <a:solidFill>
                  <a:schemeClr val="tx2"/>
                </a:solidFill>
                <a:latin typeface="Berlin Sans FB Demi" panose="020E0802020502020306" pitchFamily="34" charset="0"/>
                <a:cs typeface="Aharoni" panose="02010803020104030203" pitchFamily="2" charset="-79"/>
              </a:rPr>
              <a:t>class room announcements</a:t>
            </a:r>
            <a:r>
              <a:rPr lang="en-US" sz="3500" dirty="0">
                <a:solidFill>
                  <a:schemeClr val="tx2"/>
                </a:solidFill>
                <a:latin typeface="Berlin Sans FB Demi" panose="020E0802020502020306" pitchFamily="34" charset="0"/>
                <a:cs typeface="Aharoni" panose="02010803020104030203" pitchFamily="2" charset="-79"/>
              </a:rPr>
              <a:t>, </a:t>
            </a:r>
            <a:r>
              <a:rPr lang="en-US" sz="3500" dirty="0" smtClean="0">
                <a:solidFill>
                  <a:schemeClr val="tx2"/>
                </a:solidFill>
                <a:latin typeface="Berlin Sans FB Demi" panose="020E0802020502020306" pitchFamily="34" charset="0"/>
                <a:cs typeface="Aharoni" panose="02010803020104030203" pitchFamily="2" charset="-79"/>
              </a:rPr>
              <a:t>attendance.</a:t>
            </a:r>
            <a:endParaRPr lang="en-US" sz="3500" dirty="0">
              <a:solidFill>
                <a:schemeClr val="tx2"/>
              </a:solidFill>
              <a:latin typeface="Berlin Sans FB Demi" panose="020E0802020502020306" pitchFamily="34" charset="0"/>
              <a:cs typeface="Aharoni" panose="02010803020104030203" pitchFamily="2" charset="-79"/>
            </a:endParaRPr>
          </a:p>
          <a:p>
            <a:r>
              <a:rPr lang="en-US" sz="3500" dirty="0" smtClean="0">
                <a:solidFill>
                  <a:schemeClr val="tx2"/>
                </a:solidFill>
                <a:latin typeface="Berlin Sans FB Demi" panose="020E0802020502020306" pitchFamily="34" charset="0"/>
                <a:cs typeface="Aharoni" panose="02010803020104030203" pitchFamily="2" charset="-79"/>
              </a:rPr>
              <a:t>You have 5 minutes to fill </a:t>
            </a:r>
            <a:r>
              <a:rPr lang="en-US" sz="3500" dirty="0">
                <a:solidFill>
                  <a:schemeClr val="tx2"/>
                </a:solidFill>
                <a:latin typeface="Berlin Sans FB Demi" panose="020E0802020502020306" pitchFamily="34" charset="0"/>
                <a:cs typeface="Aharoni" panose="02010803020104030203" pitchFamily="2" charset="-79"/>
              </a:rPr>
              <a:t>your water </a:t>
            </a:r>
            <a:r>
              <a:rPr lang="en-US" sz="3500" dirty="0" smtClean="0">
                <a:solidFill>
                  <a:schemeClr val="tx2"/>
                </a:solidFill>
                <a:latin typeface="Berlin Sans FB Demi" panose="020E0802020502020306" pitchFamily="34" charset="0"/>
                <a:cs typeface="Aharoni" panose="02010803020104030203" pitchFamily="2" charset="-79"/>
              </a:rPr>
              <a:t>bottles, use </a:t>
            </a:r>
            <a:r>
              <a:rPr lang="en-US" sz="3500" dirty="0">
                <a:solidFill>
                  <a:schemeClr val="tx2"/>
                </a:solidFill>
                <a:latin typeface="Berlin Sans FB Demi" panose="020E0802020502020306" pitchFamily="34" charset="0"/>
                <a:cs typeface="Aharoni" panose="02010803020104030203" pitchFamily="2" charset="-79"/>
              </a:rPr>
              <a:t>the </a:t>
            </a:r>
            <a:r>
              <a:rPr lang="en-US" sz="3500" dirty="0" smtClean="0">
                <a:solidFill>
                  <a:schemeClr val="tx2"/>
                </a:solidFill>
                <a:latin typeface="Berlin Sans FB Demi" panose="020E0802020502020306" pitchFamily="34" charset="0"/>
                <a:cs typeface="Aharoni" panose="02010803020104030203" pitchFamily="2" charset="-79"/>
              </a:rPr>
              <a:t>washrooms and get your supplies for period 1/2.  </a:t>
            </a:r>
            <a:endParaRPr lang="en-US" sz="3500" dirty="0">
              <a:solidFill>
                <a:schemeClr val="tx2"/>
              </a:solidFill>
              <a:latin typeface="Aharoni" panose="02010803020104030203" pitchFamily="2" charset="-79"/>
              <a:cs typeface="Aharoni" panose="02010803020104030203" pitchFamily="2" charset="-79"/>
            </a:endParaRPr>
          </a:p>
          <a:p>
            <a:endParaRPr lang="en-US" dirty="0">
              <a:solidFill>
                <a:srgbClr val="FFFFFF"/>
              </a:solidFill>
            </a:endParaRPr>
          </a:p>
          <a:p>
            <a:endParaRPr lang="en-US" dirty="0"/>
          </a:p>
          <a:p>
            <a:pPr>
              <a:buNone/>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1"/>
            <a:ext cx="7797662" cy="1142999"/>
          </a:xfrm>
        </p:spPr>
        <p:txBody>
          <a:bodyPr/>
          <a:lstStyle/>
          <a:p>
            <a:pPr algn="ctr"/>
            <a:r>
              <a:rPr lang="en-US" dirty="0">
                <a:latin typeface="Berlin Sans FB Demi" panose="020E0802020502020306" pitchFamily="34" charset="0"/>
              </a:rPr>
              <a:t>R</a:t>
            </a:r>
            <a:r>
              <a:rPr lang="en-US" dirty="0" smtClean="0">
                <a:latin typeface="Berlin Sans FB Demi" panose="020E0802020502020306" pitchFamily="34" charset="0"/>
              </a:rPr>
              <a:t>espect</a:t>
            </a:r>
            <a:endParaRPr lang="en-US" dirty="0">
              <a:latin typeface="Berlin Sans FB Demi" panose="020E0802020502020306" pitchFamily="34" charset="0"/>
            </a:endParaRPr>
          </a:p>
        </p:txBody>
      </p:sp>
      <p:sp>
        <p:nvSpPr>
          <p:cNvPr id="5" name="TextBox 4"/>
          <p:cNvSpPr txBox="1"/>
          <p:nvPr/>
        </p:nvSpPr>
        <p:spPr>
          <a:xfrm>
            <a:off x="990600" y="1371600"/>
            <a:ext cx="8534400" cy="4585871"/>
          </a:xfrm>
          <a:prstGeom prst="rect">
            <a:avLst/>
          </a:prstGeom>
          <a:noFill/>
        </p:spPr>
        <p:txBody>
          <a:bodyPr wrap="square" rtlCol="0">
            <a:spAutoFit/>
          </a:bodyPr>
          <a:lstStyle/>
          <a:p>
            <a:pPr>
              <a:buFont typeface="Arial" pitchFamily="34" charset="0"/>
              <a:buChar char="•"/>
            </a:pPr>
            <a:r>
              <a:rPr lang="en-US" sz="3200" dirty="0">
                <a:latin typeface="Berlin Sans FB Demi" panose="020E0802020502020306" pitchFamily="34" charset="0"/>
              </a:rPr>
              <a:t> All adults working in the building are part of a TEAM helping you to succeed</a:t>
            </a:r>
            <a:r>
              <a:rPr lang="en-US" sz="3200" dirty="0" smtClean="0">
                <a:latin typeface="Berlin Sans FB Demi" panose="020E0802020502020306" pitchFamily="34" charset="0"/>
              </a:rPr>
              <a:t>.</a:t>
            </a:r>
          </a:p>
          <a:p>
            <a:r>
              <a:rPr lang="en-US" sz="3200" dirty="0" smtClean="0">
                <a:latin typeface="Berlin Sans FB Demi" panose="020E0802020502020306" pitchFamily="34" charset="0"/>
              </a:rPr>
              <a:t> </a:t>
            </a:r>
            <a:endParaRPr lang="en-US" sz="3200" dirty="0">
              <a:latin typeface="Berlin Sans FB Demi" panose="020E0802020502020306" pitchFamily="34" charset="0"/>
            </a:endParaRPr>
          </a:p>
          <a:p>
            <a:pPr>
              <a:buFont typeface="Arial" pitchFamily="34" charset="0"/>
              <a:buChar char="•"/>
            </a:pPr>
            <a:r>
              <a:rPr lang="en-US" sz="3200" dirty="0" smtClean="0">
                <a:latin typeface="Berlin Sans FB Demi" panose="020E0802020502020306" pitchFamily="34" charset="0"/>
              </a:rPr>
              <a:t>Listen </a:t>
            </a:r>
            <a:r>
              <a:rPr lang="en-US" sz="3200" dirty="0">
                <a:latin typeface="Berlin Sans FB Demi" panose="020E0802020502020306" pitchFamily="34" charset="0"/>
              </a:rPr>
              <a:t>to our team which includes the administration, teachers, EA’s, SIWS, admin. assistant, custodians and cafeteria staff</a:t>
            </a:r>
            <a:r>
              <a:rPr lang="en-US" sz="3200" dirty="0" smtClean="0">
                <a:latin typeface="Berlin Sans FB Demi" panose="020E0802020502020306" pitchFamily="34" charset="0"/>
              </a:rPr>
              <a:t>.</a:t>
            </a:r>
          </a:p>
          <a:p>
            <a:endParaRPr lang="en-US" sz="3200" dirty="0">
              <a:latin typeface="Berlin Sans FB Demi" panose="020E0802020502020306" pitchFamily="34" charset="0"/>
            </a:endParaRPr>
          </a:p>
          <a:p>
            <a:pPr>
              <a:buFont typeface="Arial" pitchFamily="34" charset="0"/>
              <a:buChar char="•"/>
            </a:pPr>
            <a:r>
              <a:rPr lang="en-US" sz="3200" dirty="0" smtClean="0">
                <a:latin typeface="Berlin Sans FB Demi" panose="020E0802020502020306" pitchFamily="34" charset="0"/>
              </a:rPr>
              <a:t>Be </a:t>
            </a:r>
            <a:r>
              <a:rPr lang="en-US" sz="3200" dirty="0">
                <a:latin typeface="Berlin Sans FB Demi" panose="020E0802020502020306" pitchFamily="34" charset="0"/>
              </a:rPr>
              <a:t>polite and kind.</a:t>
            </a:r>
          </a:p>
          <a:p>
            <a:endParaRPr lang="en-US" dirty="0"/>
          </a:p>
          <a:p>
            <a:pPr>
              <a:buFont typeface="Arial" pitchFamily="34" charset="0"/>
              <a:buChar char="•"/>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78" y="533400"/>
            <a:ext cx="8458200" cy="838200"/>
          </a:xfrm>
        </p:spPr>
        <p:txBody>
          <a:bodyPr>
            <a:normAutofit fontScale="90000"/>
          </a:bodyPr>
          <a:lstStyle/>
          <a:p>
            <a:pPr algn="ctr"/>
            <a:r>
              <a:rPr lang="en-US" sz="4000" dirty="0">
                <a:solidFill>
                  <a:srgbClr val="C00000"/>
                </a:solidFill>
                <a:latin typeface="Berlin Sans FB Demi" panose="020E0802020502020306" pitchFamily="34" charset="0"/>
              </a:rPr>
              <a:t>Hats </a:t>
            </a:r>
            <a:r>
              <a:rPr lang="en-US" sz="4000" dirty="0" smtClean="0">
                <a:solidFill>
                  <a:srgbClr val="C00000"/>
                </a:solidFill>
                <a:latin typeface="Berlin Sans FB Demi" panose="020E0802020502020306" pitchFamily="34" charset="0"/>
              </a:rPr>
              <a:t>Belong </a:t>
            </a:r>
            <a:r>
              <a:rPr lang="en-US" sz="4000" dirty="0">
                <a:solidFill>
                  <a:srgbClr val="C00000"/>
                </a:solidFill>
                <a:latin typeface="Berlin Sans FB Demi" panose="020E0802020502020306" pitchFamily="34" charset="0"/>
              </a:rPr>
              <a:t>in Your Lockers</a:t>
            </a:r>
            <a:r>
              <a:rPr lang="en-US" sz="4800" dirty="0">
                <a:solidFill>
                  <a:srgbClr val="C00000"/>
                </a:solidFill>
              </a:rPr>
              <a:t>.</a:t>
            </a:r>
            <a:br>
              <a:rPr lang="en-US" sz="4800" dirty="0">
                <a:solidFill>
                  <a:srgbClr val="C00000"/>
                </a:solidFill>
              </a:rPr>
            </a:br>
            <a:r>
              <a:rPr lang="en-US" sz="4800" dirty="0" smtClean="0">
                <a:solidFill>
                  <a:srgbClr val="C00000"/>
                </a:solidFill>
              </a:rPr>
              <a:t/>
            </a:r>
            <a:br>
              <a:rPr lang="en-US" sz="4800" dirty="0" smtClean="0">
                <a:solidFill>
                  <a:srgbClr val="C00000"/>
                </a:solidFill>
              </a:rPr>
            </a:br>
            <a:endParaRPr lang="en-US" sz="3600" dirty="0">
              <a:solidFill>
                <a:schemeClr val="tx1"/>
              </a:solidFill>
              <a:latin typeface="Berlin Sans FB Demi" panose="020E0802020502020306" pitchFamily="34" charset="0"/>
            </a:endParaRPr>
          </a:p>
        </p:txBody>
      </p:sp>
      <p:sp>
        <p:nvSpPr>
          <p:cNvPr id="6" name="Content Placeholder 5"/>
          <p:cNvSpPr>
            <a:spLocks noGrp="1"/>
          </p:cNvSpPr>
          <p:nvPr>
            <p:ph idx="1"/>
          </p:nvPr>
        </p:nvSpPr>
        <p:spPr>
          <a:xfrm>
            <a:off x="152400" y="1600200"/>
            <a:ext cx="8157981" cy="3774386"/>
          </a:xfrm>
        </p:spPr>
        <p:txBody>
          <a:bodyPr>
            <a:normAutofit fontScale="85000" lnSpcReduction="10000"/>
          </a:bodyPr>
          <a:lstStyle/>
          <a:p>
            <a:r>
              <a:rPr lang="en-US" sz="4400" dirty="0">
                <a:latin typeface="Berlin Sans FB Demi" panose="020E0802020502020306" pitchFamily="34" charset="0"/>
              </a:rPr>
              <a:t>Remove your hat or hood as soon as you enter the building. </a:t>
            </a:r>
            <a:endParaRPr lang="en-US" sz="4400" dirty="0" smtClean="0">
              <a:latin typeface="Berlin Sans FB Demi" panose="020E0802020502020306" pitchFamily="34" charset="0"/>
            </a:endParaRPr>
          </a:p>
          <a:p>
            <a:r>
              <a:rPr lang="en-US" sz="4400" dirty="0">
                <a:latin typeface="Berlin Sans FB Demi" panose="020E0802020502020306" pitchFamily="34" charset="0"/>
              </a:rPr>
              <a:t>Hats are not to be worn at school events such </a:t>
            </a:r>
            <a:r>
              <a:rPr lang="en-US" sz="4400" dirty="0" smtClean="0">
                <a:latin typeface="Berlin Sans FB Demi" panose="020E0802020502020306" pitchFamily="34" charset="0"/>
              </a:rPr>
              <a:t>as: dances, activity days and school concerts. </a:t>
            </a:r>
          </a:p>
          <a:p>
            <a:pPr marL="0" indent="0">
              <a:buNone/>
            </a:pPr>
            <a:r>
              <a:rPr lang="en-US" sz="4400" dirty="0">
                <a:latin typeface="Berlin Sans FB Demi" panose="020E0802020502020306" pitchFamily="34" charset="0"/>
              </a:rPr>
              <a:t>	</a:t>
            </a:r>
            <a:r>
              <a:rPr lang="en-US" sz="4400" dirty="0" smtClean="0">
                <a:latin typeface="Berlin Sans FB Demi" panose="020E0802020502020306" pitchFamily="34" charset="0"/>
              </a:rPr>
              <a:t>		</a:t>
            </a:r>
            <a:endParaRPr lang="en-US" sz="4400" dirty="0">
              <a:latin typeface="Berlin Sans FB Demi" panose="020E0802020502020306" pitchFamily="34" charset="0"/>
            </a:endParaRPr>
          </a:p>
          <a:p>
            <a:pPr marL="0" indent="0">
              <a:buNone/>
            </a:pPr>
            <a:endParaRPr lang="fr-CA" sz="4300" dirty="0">
              <a:latin typeface="Berlin Sans FB Demi" panose="020E0802020502020306" pitchFamily="34" charset="0"/>
              <a:ea typeface="+mj-ea"/>
              <a:cs typeface="+mj-cs"/>
            </a:endParaRPr>
          </a:p>
        </p:txBody>
      </p:sp>
      <p:pic>
        <p:nvPicPr>
          <p:cNvPr id="7" name="Picture 6"/>
          <p:cNvPicPr>
            <a:picLocks noChangeAspect="1"/>
          </p:cNvPicPr>
          <p:nvPr/>
        </p:nvPicPr>
        <p:blipFill>
          <a:blip r:embed="rId2"/>
          <a:stretch>
            <a:fillRect/>
          </a:stretch>
        </p:blipFill>
        <p:spPr>
          <a:xfrm rot="20143644">
            <a:off x="1545013" y="4567628"/>
            <a:ext cx="1885950" cy="1990725"/>
          </a:xfrm>
          <a:prstGeom prst="rect">
            <a:avLst/>
          </a:prstGeom>
        </p:spPr>
      </p:pic>
      <p:pic>
        <p:nvPicPr>
          <p:cNvPr id="4" name="Picture 3"/>
          <p:cNvPicPr>
            <a:picLocks noChangeAspect="1"/>
          </p:cNvPicPr>
          <p:nvPr/>
        </p:nvPicPr>
        <p:blipFill>
          <a:blip r:embed="rId3"/>
          <a:stretch>
            <a:fillRect/>
          </a:stretch>
        </p:blipFill>
        <p:spPr>
          <a:xfrm>
            <a:off x="5916858" y="3810000"/>
            <a:ext cx="3065362" cy="306536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2"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2"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2"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915400" cy="2895600"/>
          </a:xfrm>
        </p:spPr>
        <p:txBody>
          <a:bodyPr>
            <a:normAutofit/>
          </a:bodyPr>
          <a:lstStyle/>
          <a:p>
            <a:r>
              <a:rPr lang="en-US" sz="3200" dirty="0">
                <a:solidFill>
                  <a:srgbClr val="FF0000"/>
                </a:solidFill>
                <a:latin typeface="Berlin Sans FB Demi" panose="020E0802020502020306" pitchFamily="34" charset="0"/>
              </a:rPr>
              <a:t>Grade 6/7 students </a:t>
            </a:r>
            <a:r>
              <a:rPr lang="en-US" sz="3200" dirty="0">
                <a:solidFill>
                  <a:schemeClr val="tx1"/>
                </a:solidFill>
                <a:latin typeface="Berlin Sans FB Demi" panose="020E0802020502020306" pitchFamily="34" charset="0"/>
              </a:rPr>
              <a:t>-  </a:t>
            </a:r>
            <a:r>
              <a:rPr lang="en-US" sz="3200" dirty="0" smtClean="0">
                <a:solidFill>
                  <a:schemeClr val="tx1"/>
                </a:solidFill>
                <a:latin typeface="Berlin Sans FB Demi" panose="020E0802020502020306" pitchFamily="34" charset="0"/>
              </a:rPr>
              <a:t>your </a:t>
            </a:r>
            <a:r>
              <a:rPr lang="en-US" sz="3200" dirty="0">
                <a:solidFill>
                  <a:schemeClr val="tx1"/>
                </a:solidFill>
                <a:latin typeface="Berlin Sans FB Demi" panose="020E0802020502020306" pitchFamily="34" charset="0"/>
              </a:rPr>
              <a:t>b</a:t>
            </a:r>
            <a:r>
              <a:rPr lang="en-US" sz="3200" dirty="0" smtClean="0">
                <a:solidFill>
                  <a:schemeClr val="tx1"/>
                </a:solidFill>
                <a:latin typeface="Berlin Sans FB Demi" panose="020E0802020502020306" pitchFamily="34" charset="0"/>
              </a:rPr>
              <a:t>ook bag belongs </a:t>
            </a:r>
            <a:r>
              <a:rPr lang="en-US" sz="3200" dirty="0">
                <a:solidFill>
                  <a:schemeClr val="tx1"/>
                </a:solidFill>
                <a:latin typeface="Berlin Sans FB Demi" panose="020E0802020502020306" pitchFamily="34" charset="0"/>
              </a:rPr>
              <a:t>in </a:t>
            </a:r>
            <a:r>
              <a:rPr lang="en-US" sz="3200" dirty="0" smtClean="0">
                <a:solidFill>
                  <a:schemeClr val="tx1"/>
                </a:solidFill>
                <a:latin typeface="Berlin Sans FB Demi" panose="020E0802020502020306" pitchFamily="34" charset="0"/>
              </a:rPr>
              <a:t>your locker.</a:t>
            </a:r>
            <a:r>
              <a:rPr lang="en-US" sz="3200" dirty="0">
                <a:solidFill>
                  <a:schemeClr val="tx1"/>
                </a:solidFill>
                <a:latin typeface="Berlin Sans FB Demi" panose="020E0802020502020306" pitchFamily="34" charset="0"/>
              </a:rPr>
              <a:t/>
            </a:r>
            <a:br>
              <a:rPr lang="en-US" sz="3200" dirty="0">
                <a:solidFill>
                  <a:schemeClr val="tx1"/>
                </a:solidFill>
                <a:latin typeface="Berlin Sans FB Demi" panose="020E0802020502020306" pitchFamily="34" charset="0"/>
              </a:rPr>
            </a:br>
            <a:r>
              <a:rPr lang="en-US" sz="3200" dirty="0">
                <a:solidFill>
                  <a:schemeClr val="tx1"/>
                </a:solidFill>
                <a:latin typeface="Berlin Sans FB Demi" panose="020E0802020502020306" pitchFamily="34" charset="0"/>
              </a:rPr>
              <a:t/>
            </a:r>
            <a:br>
              <a:rPr lang="en-US" sz="3200" dirty="0">
                <a:solidFill>
                  <a:schemeClr val="tx1"/>
                </a:solidFill>
                <a:latin typeface="Berlin Sans FB Demi" panose="020E0802020502020306" pitchFamily="34" charset="0"/>
              </a:rPr>
            </a:br>
            <a:r>
              <a:rPr lang="en-US" sz="3200" dirty="0">
                <a:solidFill>
                  <a:srgbClr val="FF0000"/>
                </a:solidFill>
                <a:latin typeface="Berlin Sans FB Demi" panose="020E0802020502020306" pitchFamily="34" charset="0"/>
              </a:rPr>
              <a:t>G</a:t>
            </a:r>
            <a:r>
              <a:rPr lang="en-US" sz="3200" dirty="0" smtClean="0">
                <a:solidFill>
                  <a:srgbClr val="FF0000"/>
                </a:solidFill>
                <a:latin typeface="Berlin Sans FB Demi" panose="020E0802020502020306" pitchFamily="34" charset="0"/>
              </a:rPr>
              <a:t>rade </a:t>
            </a:r>
            <a:r>
              <a:rPr lang="en-US" sz="3200" dirty="0">
                <a:solidFill>
                  <a:srgbClr val="FF0000"/>
                </a:solidFill>
                <a:latin typeface="Berlin Sans FB Demi" panose="020E0802020502020306" pitchFamily="34" charset="0"/>
              </a:rPr>
              <a:t>8 students </a:t>
            </a:r>
            <a:r>
              <a:rPr lang="en-US" sz="3200" dirty="0">
                <a:solidFill>
                  <a:schemeClr val="tx1"/>
                </a:solidFill>
                <a:latin typeface="Berlin Sans FB Demi" panose="020E0802020502020306" pitchFamily="34" charset="0"/>
              </a:rPr>
              <a:t>- can carry </a:t>
            </a:r>
            <a:r>
              <a:rPr lang="en-US" sz="3200" dirty="0" smtClean="0">
                <a:solidFill>
                  <a:schemeClr val="tx1"/>
                </a:solidFill>
                <a:latin typeface="Berlin Sans FB Demi" panose="020E0802020502020306" pitchFamily="34" charset="0"/>
              </a:rPr>
              <a:t>your book bag </a:t>
            </a:r>
            <a:r>
              <a:rPr lang="en-US" sz="3200" dirty="0">
                <a:solidFill>
                  <a:schemeClr val="tx1"/>
                </a:solidFill>
                <a:latin typeface="Berlin Sans FB Demi" panose="020E0802020502020306" pitchFamily="34" charset="0"/>
              </a:rPr>
              <a:t>from class to class. </a:t>
            </a:r>
          </a:p>
        </p:txBody>
      </p:sp>
      <p:pic>
        <p:nvPicPr>
          <p:cNvPr id="5" name="Picture 4"/>
          <p:cNvPicPr>
            <a:picLocks noChangeAspect="1"/>
          </p:cNvPicPr>
          <p:nvPr/>
        </p:nvPicPr>
        <p:blipFill>
          <a:blip r:embed="rId2"/>
          <a:stretch>
            <a:fillRect/>
          </a:stretch>
        </p:blipFill>
        <p:spPr>
          <a:xfrm>
            <a:off x="6598920" y="4343400"/>
            <a:ext cx="2255896" cy="1676400"/>
          </a:xfrm>
          <a:prstGeom prst="rect">
            <a:avLst/>
          </a:prstGeom>
        </p:spPr>
      </p:pic>
      <p:pic>
        <p:nvPicPr>
          <p:cNvPr id="3" name="Picture 2"/>
          <p:cNvPicPr>
            <a:picLocks noChangeAspect="1"/>
          </p:cNvPicPr>
          <p:nvPr/>
        </p:nvPicPr>
        <p:blipFill>
          <a:blip r:embed="rId3"/>
          <a:stretch>
            <a:fillRect/>
          </a:stretch>
        </p:blipFill>
        <p:spPr>
          <a:xfrm>
            <a:off x="3372732" y="3797942"/>
            <a:ext cx="3048000" cy="3048000"/>
          </a:xfrm>
          <a:prstGeom prst="rect">
            <a:avLst/>
          </a:prstGeom>
        </p:spPr>
      </p:pic>
      <p:pic>
        <p:nvPicPr>
          <p:cNvPr id="7" name="Picture 6"/>
          <p:cNvPicPr>
            <a:picLocks noChangeAspect="1"/>
          </p:cNvPicPr>
          <p:nvPr/>
        </p:nvPicPr>
        <p:blipFill>
          <a:blip r:embed="rId4"/>
          <a:stretch>
            <a:fillRect/>
          </a:stretch>
        </p:blipFill>
        <p:spPr>
          <a:xfrm>
            <a:off x="533400" y="3930329"/>
            <a:ext cx="2438400" cy="2826474"/>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97662" cy="1151965"/>
          </a:xfrm>
        </p:spPr>
        <p:txBody>
          <a:bodyPr/>
          <a:lstStyle/>
          <a:p>
            <a:pPr algn="ctr"/>
            <a:r>
              <a:rPr lang="en-US" dirty="0">
                <a:latin typeface="Berlin Sans FB Demi" panose="020E0802020502020306" pitchFamily="34" charset="0"/>
              </a:rPr>
              <a:t>C</a:t>
            </a:r>
            <a:r>
              <a:rPr lang="en-US" dirty="0" smtClean="0">
                <a:latin typeface="Berlin Sans FB Demi" panose="020E0802020502020306" pitchFamily="34" charset="0"/>
              </a:rPr>
              <a:t>afeteria</a:t>
            </a:r>
            <a:r>
              <a:rPr lang="en-US" dirty="0" smtClean="0"/>
              <a:t> </a:t>
            </a:r>
            <a:endParaRPr lang="en-US" dirty="0"/>
          </a:p>
        </p:txBody>
      </p:sp>
      <p:sp>
        <p:nvSpPr>
          <p:cNvPr id="5" name="TextBox 4"/>
          <p:cNvSpPr txBox="1"/>
          <p:nvPr/>
        </p:nvSpPr>
        <p:spPr>
          <a:xfrm>
            <a:off x="810768" y="1447800"/>
            <a:ext cx="8305800" cy="4939814"/>
          </a:xfrm>
          <a:prstGeom prst="rect">
            <a:avLst/>
          </a:prstGeom>
          <a:noFill/>
        </p:spPr>
        <p:txBody>
          <a:bodyPr wrap="square" rtlCol="0">
            <a:spAutoFit/>
          </a:bodyPr>
          <a:lstStyle/>
          <a:p>
            <a:pPr marL="457200" indent="-457200">
              <a:buFontTx/>
              <a:buChar char="-"/>
            </a:pPr>
            <a:r>
              <a:rPr lang="en-US" sz="2700" cap="all" dirty="0" smtClean="0">
                <a:latin typeface="Berlin Sans FB Demi" panose="020E0802020502020306" pitchFamily="34" charset="0"/>
                <a:ea typeface="+mj-ea"/>
                <a:cs typeface="+mj-cs"/>
              </a:rPr>
              <a:t>8:05- 8:22  </a:t>
            </a:r>
            <a:r>
              <a:rPr lang="en-US" sz="2700" cap="all" dirty="0">
                <a:latin typeface="Berlin Sans FB Demi" panose="020E0802020502020306" pitchFamily="34" charset="0"/>
                <a:ea typeface="+mj-ea"/>
                <a:cs typeface="+mj-cs"/>
              </a:rPr>
              <a:t>breakfast program is available and food must be eaten in the cafeteria</a:t>
            </a:r>
            <a:r>
              <a:rPr lang="en-US" sz="2700" cap="all" dirty="0" smtClean="0">
                <a:latin typeface="Berlin Sans FB Demi" panose="020E0802020502020306" pitchFamily="34" charset="0"/>
                <a:ea typeface="+mj-ea"/>
                <a:cs typeface="+mj-cs"/>
              </a:rPr>
              <a:t>.</a:t>
            </a:r>
          </a:p>
          <a:p>
            <a:r>
              <a:rPr lang="en-US" sz="2700" cap="all" dirty="0" smtClean="0">
                <a:latin typeface="Berlin Sans FB Demi" panose="020E0802020502020306" pitchFamily="34" charset="0"/>
                <a:ea typeface="+mj-ea"/>
                <a:cs typeface="+mj-cs"/>
              </a:rPr>
              <a:t> </a:t>
            </a:r>
            <a:endParaRPr lang="en-US" sz="2700" cap="all" dirty="0">
              <a:latin typeface="Berlin Sans FB Demi" panose="020E0802020502020306" pitchFamily="34" charset="0"/>
              <a:ea typeface="+mj-ea"/>
              <a:cs typeface="+mj-cs"/>
            </a:endParaRPr>
          </a:p>
          <a:p>
            <a:pPr marL="457200" indent="-457200">
              <a:buFontTx/>
              <a:buChar char="-"/>
            </a:pPr>
            <a:r>
              <a:rPr lang="en-US" sz="2700" cap="all" dirty="0" smtClean="0">
                <a:latin typeface="Berlin Sans FB Demi" panose="020E0802020502020306" pitchFamily="34" charset="0"/>
                <a:ea typeface="+mj-ea"/>
                <a:cs typeface="+mj-cs"/>
              </a:rPr>
              <a:t>Cafeteria </a:t>
            </a:r>
            <a:r>
              <a:rPr lang="en-US" sz="2700" cap="all" dirty="0">
                <a:latin typeface="Berlin Sans FB Demi" panose="020E0802020502020306" pitchFamily="34" charset="0"/>
                <a:ea typeface="+mj-ea"/>
                <a:cs typeface="+mj-cs"/>
              </a:rPr>
              <a:t>is open at break and lunch</a:t>
            </a:r>
            <a:r>
              <a:rPr lang="en-US" sz="2700" cap="all" dirty="0" smtClean="0">
                <a:latin typeface="Berlin Sans FB Demi" panose="020E0802020502020306" pitchFamily="34" charset="0"/>
                <a:ea typeface="+mj-ea"/>
                <a:cs typeface="+mj-cs"/>
              </a:rPr>
              <a:t>.</a:t>
            </a:r>
          </a:p>
          <a:p>
            <a:r>
              <a:rPr lang="en-US" sz="2700" cap="all" dirty="0" smtClean="0">
                <a:latin typeface="Berlin Sans FB Demi" panose="020E0802020502020306" pitchFamily="34" charset="0"/>
                <a:ea typeface="+mj-ea"/>
                <a:cs typeface="+mj-cs"/>
              </a:rPr>
              <a:t> </a:t>
            </a:r>
          </a:p>
          <a:p>
            <a:pPr marL="457200" indent="-457200">
              <a:buFontTx/>
              <a:buChar char="-"/>
            </a:pPr>
            <a:r>
              <a:rPr lang="en-US" sz="2700" cap="all" dirty="0" smtClean="0">
                <a:latin typeface="Berlin Sans FB Demi" panose="020E0802020502020306" pitchFamily="34" charset="0"/>
                <a:ea typeface="+mj-ea"/>
                <a:cs typeface="+mj-cs"/>
              </a:rPr>
              <a:t>Reserve your lunch and pay for it at break.  </a:t>
            </a:r>
          </a:p>
          <a:p>
            <a:endParaRPr lang="en-US" sz="2700" cap="all" dirty="0" smtClean="0">
              <a:latin typeface="Berlin Sans FB Demi" panose="020E0802020502020306" pitchFamily="34" charset="0"/>
              <a:ea typeface="+mj-ea"/>
              <a:cs typeface="+mj-cs"/>
            </a:endParaRPr>
          </a:p>
          <a:p>
            <a:pPr marL="457200" indent="-457200">
              <a:buFontTx/>
              <a:buChar char="-"/>
            </a:pPr>
            <a:r>
              <a:rPr lang="en-US" sz="2700" cap="all" dirty="0" smtClean="0">
                <a:latin typeface="Berlin Sans FB Demi" panose="020E0802020502020306" pitchFamily="34" charset="0"/>
                <a:ea typeface="+mj-ea"/>
                <a:cs typeface="+mj-cs"/>
              </a:rPr>
              <a:t>All students must be seated and clean up after yourself before you leave.</a:t>
            </a:r>
            <a:endParaRPr lang="en-US" sz="2700" cap="all" dirty="0">
              <a:latin typeface="Berlin Sans FB Demi" panose="020E0802020502020306" pitchFamily="34" charset="0"/>
              <a:ea typeface="+mj-ea"/>
              <a:cs typeface="+mj-cs"/>
            </a:endParaRPr>
          </a:p>
          <a:p>
            <a:pPr marL="285750" indent="-285750">
              <a:buFontTx/>
              <a:buChar char="-"/>
            </a:pPr>
            <a:endParaRPr lang="en-US" sz="2700" cap="all" dirty="0">
              <a:latin typeface="Berlin Sans FB Demi" panose="020E0802020502020306" pitchFamily="34" charset="0"/>
              <a:ea typeface="+mj-ea"/>
              <a:cs typeface="+mj-cs"/>
            </a:endParaRPr>
          </a:p>
          <a:p>
            <a:pPr marL="285750" indent="-285750">
              <a:buFontTx/>
              <a:buChar char="-"/>
            </a:pPr>
            <a:endParaRPr lang="en-US" dirty="0"/>
          </a:p>
        </p:txBody>
      </p:sp>
    </p:spTree>
    <p:extLst>
      <p:ext uri="{BB962C8B-B14F-4D97-AF65-F5344CB8AC3E}">
        <p14:creationId xmlns:p14="http://schemas.microsoft.com/office/powerpoint/2010/main" val="423540641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8288"/>
            <a:ext cx="7797662" cy="1066799"/>
          </a:xfrm>
        </p:spPr>
        <p:txBody>
          <a:bodyPr/>
          <a:lstStyle/>
          <a:p>
            <a:pPr algn="ctr"/>
            <a:r>
              <a:rPr lang="en-CA" dirty="0">
                <a:latin typeface="Berlin Sans FB Demi" panose="020E0802020502020306" pitchFamily="34" charset="0"/>
              </a:rPr>
              <a:t>Lunch  </a:t>
            </a:r>
            <a:r>
              <a:rPr lang="en-CA" dirty="0" smtClean="0">
                <a:solidFill>
                  <a:schemeClr val="tx1"/>
                </a:solidFill>
                <a:latin typeface="Berlin Sans FB Demi" panose="020E0802020502020306" pitchFamily="34" charset="0"/>
              </a:rPr>
              <a:t>12:08 </a:t>
            </a:r>
            <a:r>
              <a:rPr lang="en-CA" dirty="0">
                <a:solidFill>
                  <a:schemeClr val="tx1"/>
                </a:solidFill>
                <a:latin typeface="Berlin Sans FB Demi" panose="020E0802020502020306" pitchFamily="34" charset="0"/>
              </a:rPr>
              <a:t>– </a:t>
            </a:r>
            <a:r>
              <a:rPr lang="en-CA" dirty="0" smtClean="0">
                <a:solidFill>
                  <a:schemeClr val="tx1"/>
                </a:solidFill>
                <a:latin typeface="Berlin Sans FB Demi" panose="020E0802020502020306" pitchFamily="34" charset="0"/>
              </a:rPr>
              <a:t>1:00   </a:t>
            </a:r>
            <a:endParaRPr lang="fr-CA"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752475" y="1447800"/>
            <a:ext cx="7781925" cy="4876800"/>
          </a:xfrm>
        </p:spPr>
        <p:txBody>
          <a:bodyPr>
            <a:normAutofit fontScale="62500" lnSpcReduction="20000"/>
          </a:bodyPr>
          <a:lstStyle/>
          <a:p>
            <a:pPr marL="0" indent="0">
              <a:buNone/>
            </a:pPr>
            <a:r>
              <a:rPr lang="en-CA" sz="4200" dirty="0">
                <a:latin typeface="Berlin Sans FB Demi" panose="020E0802020502020306" pitchFamily="34" charset="0"/>
                <a:ea typeface="+mj-ea"/>
                <a:cs typeface="+mj-cs"/>
              </a:rPr>
              <a:t>Your choices for eating areas are:</a:t>
            </a:r>
          </a:p>
          <a:p>
            <a:r>
              <a:rPr lang="en-CA" sz="4200" dirty="0">
                <a:latin typeface="Berlin Sans FB Demi" panose="020E0802020502020306" pitchFamily="34" charset="0"/>
                <a:ea typeface="+mj-ea"/>
                <a:cs typeface="+mj-cs"/>
              </a:rPr>
              <a:t>I</a:t>
            </a:r>
            <a:r>
              <a:rPr lang="en-CA" sz="4200" dirty="0" smtClean="0">
                <a:latin typeface="Berlin Sans FB Demi" panose="020E0802020502020306" pitchFamily="34" charset="0"/>
                <a:ea typeface="+mj-ea"/>
                <a:cs typeface="+mj-cs"/>
              </a:rPr>
              <a:t>n </a:t>
            </a:r>
            <a:r>
              <a:rPr lang="en-CA" sz="4200" dirty="0">
                <a:latin typeface="Berlin Sans FB Demi" panose="020E0802020502020306" pitchFamily="34" charset="0"/>
                <a:ea typeface="+mj-ea"/>
                <a:cs typeface="+mj-cs"/>
              </a:rPr>
              <a:t>the Cafeteria </a:t>
            </a:r>
          </a:p>
          <a:p>
            <a:r>
              <a:rPr lang="en-CA" sz="4200" dirty="0">
                <a:latin typeface="Berlin Sans FB Demi" panose="020E0802020502020306" pitchFamily="34" charset="0"/>
                <a:ea typeface="+mj-ea"/>
                <a:cs typeface="+mj-cs"/>
              </a:rPr>
              <a:t>Outside on tables or benches at the top of </a:t>
            </a:r>
            <a:r>
              <a:rPr lang="en-CA" sz="4200" dirty="0" smtClean="0">
                <a:latin typeface="Berlin Sans FB Demi" panose="020E0802020502020306" pitchFamily="34" charset="0"/>
                <a:ea typeface="+mj-ea"/>
                <a:cs typeface="+mj-cs"/>
              </a:rPr>
              <a:t>hill </a:t>
            </a:r>
          </a:p>
          <a:p>
            <a:r>
              <a:rPr lang="en-CA" sz="4200" dirty="0" smtClean="0">
                <a:latin typeface="Berlin Sans FB Demi" panose="020E0802020502020306" pitchFamily="34" charset="0"/>
                <a:ea typeface="+mj-ea"/>
                <a:cs typeface="+mj-cs"/>
              </a:rPr>
              <a:t>Sun </a:t>
            </a:r>
            <a:r>
              <a:rPr lang="en-CA" sz="4200" dirty="0">
                <a:latin typeface="Berlin Sans FB Demi" panose="020E0802020502020306" pitchFamily="34" charset="0"/>
                <a:ea typeface="+mj-ea"/>
                <a:cs typeface="+mj-cs"/>
              </a:rPr>
              <a:t>lobby </a:t>
            </a:r>
            <a:endParaRPr lang="en-CA" sz="4200" dirty="0" smtClean="0">
              <a:latin typeface="Berlin Sans FB Demi" panose="020E0802020502020306" pitchFamily="34" charset="0"/>
              <a:ea typeface="+mj-ea"/>
              <a:cs typeface="+mj-cs"/>
            </a:endParaRPr>
          </a:p>
          <a:p>
            <a:r>
              <a:rPr lang="en-CA" sz="4200" dirty="0" smtClean="0">
                <a:latin typeface="Berlin Sans FB Demi" panose="020E0802020502020306" pitchFamily="34" charset="0"/>
                <a:ea typeface="+mj-ea"/>
                <a:cs typeface="+mj-cs"/>
              </a:rPr>
              <a:t>The field </a:t>
            </a:r>
            <a:r>
              <a:rPr lang="en-CA" sz="4200" dirty="0">
                <a:latin typeface="Berlin Sans FB Demi" panose="020E0802020502020306" pitchFamily="34" charset="0"/>
                <a:ea typeface="+mj-ea"/>
                <a:cs typeface="+mj-cs"/>
              </a:rPr>
              <a:t>&amp;</a:t>
            </a:r>
            <a:r>
              <a:rPr lang="en-CA" sz="4200" dirty="0" smtClean="0">
                <a:latin typeface="Berlin Sans FB Demi" panose="020E0802020502020306" pitchFamily="34" charset="0"/>
                <a:ea typeface="+mj-ea"/>
                <a:cs typeface="+mj-cs"/>
              </a:rPr>
              <a:t> swings are off limits until 2</a:t>
            </a:r>
            <a:r>
              <a:rPr lang="en-CA" sz="4200" baseline="30000" dirty="0" smtClean="0">
                <a:latin typeface="Berlin Sans FB Demi" panose="020E0802020502020306" pitchFamily="34" charset="0"/>
                <a:ea typeface="+mj-ea"/>
                <a:cs typeface="+mj-cs"/>
              </a:rPr>
              <a:t>nd</a:t>
            </a:r>
            <a:r>
              <a:rPr lang="en-CA" sz="4200" dirty="0" smtClean="0">
                <a:latin typeface="Berlin Sans FB Demi" panose="020E0802020502020306" pitchFamily="34" charset="0"/>
                <a:ea typeface="+mj-ea"/>
                <a:cs typeface="+mj-cs"/>
              </a:rPr>
              <a:t> half of noon </a:t>
            </a:r>
          </a:p>
          <a:p>
            <a:r>
              <a:rPr lang="en-CA" sz="4200" dirty="0" smtClean="0">
                <a:latin typeface="Berlin Sans FB Demi" panose="020E0802020502020306" pitchFamily="34" charset="0"/>
                <a:ea typeface="+mj-ea"/>
                <a:cs typeface="+mj-cs"/>
              </a:rPr>
              <a:t>The tech/art wing is closed during noon hour. </a:t>
            </a:r>
          </a:p>
          <a:p>
            <a:endParaRPr lang="en-CA" sz="4200" dirty="0">
              <a:latin typeface="Berlin Sans FB Demi" panose="020E0802020502020306" pitchFamily="34" charset="0"/>
              <a:ea typeface="+mj-ea"/>
              <a:cs typeface="+mj-cs"/>
            </a:endParaRPr>
          </a:p>
          <a:p>
            <a:pPr marL="0" indent="0">
              <a:buNone/>
            </a:pPr>
            <a:r>
              <a:rPr lang="en-CA" sz="4200" dirty="0">
                <a:latin typeface="Berlin Sans FB Demi" panose="020E0802020502020306" pitchFamily="34" charset="0"/>
                <a:ea typeface="+mj-ea"/>
                <a:cs typeface="+mj-cs"/>
              </a:rPr>
              <a:t>     </a:t>
            </a:r>
          </a:p>
          <a:p>
            <a:pPr marL="0" indent="0" algn="ctr">
              <a:buNone/>
            </a:pPr>
            <a:r>
              <a:rPr lang="en-CA" sz="4200" dirty="0">
                <a:latin typeface="Berlin Sans FB Demi" panose="020E0802020502020306" pitchFamily="34" charset="0"/>
                <a:ea typeface="+mj-ea"/>
                <a:cs typeface="+mj-cs"/>
              </a:rPr>
              <a:t>Pick up your garbage  - Be respectful </a:t>
            </a:r>
          </a:p>
          <a:p>
            <a:pPr marL="0" indent="0">
              <a:buNone/>
            </a:pPr>
            <a:r>
              <a:rPr lang="en-CA" sz="3000" dirty="0"/>
              <a:t>                           </a:t>
            </a:r>
          </a:p>
          <a:p>
            <a:endParaRPr lang="en-CA" sz="3000" dirty="0"/>
          </a:p>
          <a:p>
            <a:endParaRPr lang="fr-CA" dirty="0"/>
          </a:p>
        </p:txBody>
      </p:sp>
    </p:spTree>
    <p:extLst>
      <p:ext uri="{BB962C8B-B14F-4D97-AF65-F5344CB8AC3E}">
        <p14:creationId xmlns:p14="http://schemas.microsoft.com/office/powerpoint/2010/main" val="270295752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97662" cy="1523999"/>
          </a:xfrm>
        </p:spPr>
        <p:txBody>
          <a:bodyPr>
            <a:normAutofit/>
          </a:bodyPr>
          <a:lstStyle/>
          <a:p>
            <a:pPr algn="ctr"/>
            <a:r>
              <a:rPr lang="en-CA" sz="4800" dirty="0">
                <a:latin typeface="Berlin Sans FB Demi" panose="020E0802020502020306" pitchFamily="34" charset="0"/>
              </a:rPr>
              <a:t>Lunch 2</a:t>
            </a:r>
            <a:r>
              <a:rPr lang="en-CA" sz="4800" baseline="30000" dirty="0">
                <a:latin typeface="Berlin Sans FB Demi" panose="020E0802020502020306" pitchFamily="34" charset="0"/>
              </a:rPr>
              <a:t>nd</a:t>
            </a:r>
            <a:r>
              <a:rPr lang="en-CA" sz="4800" dirty="0">
                <a:latin typeface="Berlin Sans FB Demi" panose="020E0802020502020306" pitchFamily="34" charset="0"/>
              </a:rPr>
              <a:t> half    12:29-12:53</a:t>
            </a:r>
            <a:endParaRPr lang="fr-CA" sz="4800" dirty="0">
              <a:latin typeface="Berlin Sans FB Demi" panose="020E0802020502020306" pitchFamily="34" charset="0"/>
            </a:endParaRPr>
          </a:p>
        </p:txBody>
      </p:sp>
      <p:sp>
        <p:nvSpPr>
          <p:cNvPr id="3" name="Content Placeholder 2"/>
          <p:cNvSpPr>
            <a:spLocks noGrp="1"/>
          </p:cNvSpPr>
          <p:nvPr>
            <p:ph idx="1"/>
          </p:nvPr>
        </p:nvSpPr>
        <p:spPr>
          <a:xfrm>
            <a:off x="1600200" y="1371600"/>
            <a:ext cx="6629399" cy="5257800"/>
          </a:xfrm>
        </p:spPr>
        <p:txBody>
          <a:bodyPr>
            <a:normAutofit/>
          </a:bodyPr>
          <a:lstStyle/>
          <a:p>
            <a:pPr marL="0" indent="0">
              <a:buNone/>
            </a:pPr>
            <a:r>
              <a:rPr lang="en-CA" sz="4400" dirty="0">
                <a:latin typeface="Berlin Sans FB Demi" panose="020E0802020502020306" pitchFamily="34" charset="0"/>
                <a:ea typeface="+mj-ea"/>
                <a:cs typeface="+mj-cs"/>
              </a:rPr>
              <a:t>Time for fresh air outside</a:t>
            </a:r>
          </a:p>
          <a:p>
            <a:r>
              <a:rPr lang="en-CA" sz="4400" dirty="0">
                <a:latin typeface="Berlin Sans FB Demi" panose="020E0802020502020306" pitchFamily="34" charset="0"/>
                <a:ea typeface="+mj-ea"/>
                <a:cs typeface="+mj-cs"/>
              </a:rPr>
              <a:t>Outside front of school</a:t>
            </a:r>
          </a:p>
          <a:p>
            <a:r>
              <a:rPr lang="en-CA" sz="4400" dirty="0">
                <a:latin typeface="Berlin Sans FB Demi" panose="020E0802020502020306" pitchFamily="34" charset="0"/>
                <a:ea typeface="+mj-ea"/>
                <a:cs typeface="+mj-cs"/>
              </a:rPr>
              <a:t>Sit at outside tables</a:t>
            </a:r>
          </a:p>
          <a:p>
            <a:r>
              <a:rPr lang="en-CA" sz="4400" dirty="0">
                <a:latin typeface="Berlin Sans FB Demi" panose="020E0802020502020306" pitchFamily="34" charset="0"/>
                <a:ea typeface="+mj-ea"/>
                <a:cs typeface="+mj-cs"/>
              </a:rPr>
              <a:t>Play in field (soccer , catch, walking…)</a:t>
            </a:r>
          </a:p>
          <a:p>
            <a:r>
              <a:rPr lang="en-CA" sz="4400" dirty="0">
                <a:latin typeface="Berlin Sans FB Demi" panose="020E0802020502020306" pitchFamily="34" charset="0"/>
                <a:ea typeface="+mj-ea"/>
                <a:cs typeface="+mj-cs"/>
              </a:rPr>
              <a:t>Swings</a:t>
            </a:r>
          </a:p>
          <a:p>
            <a:pPr marL="0" indent="0">
              <a:buNone/>
            </a:pPr>
            <a:endParaRPr lang="fr-CA" sz="2800" dirty="0"/>
          </a:p>
        </p:txBody>
      </p:sp>
    </p:spTree>
    <p:extLst>
      <p:ext uri="{BB962C8B-B14F-4D97-AF65-F5344CB8AC3E}">
        <p14:creationId xmlns:p14="http://schemas.microsoft.com/office/powerpoint/2010/main" val="256880585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C259A2716B3B534391CE9B75AA2D15B6" ma:contentTypeVersion="9" ma:contentTypeDescription="" ma:contentTypeScope="" ma:versionID="28c6818b0b5882b3b70a5c067e1c783f">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c8db2a377494cc426090423ae3504e32"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hidden="true" ma:internalName="PublishingStartDate" ma:readOnly="false">
      <xsd:simpleType>
        <xsd:restriction base="dms:Unknown"/>
      </xsd:simpleType>
    </xsd:element>
    <xsd:element name="PublishingExpirationDate" ma:index="11" nillable="true" ma:displayName="Scheduling End Date"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ma:displayName="Document Form" ma:default="No" ma:description="Is this a form?" ma:format="Dropdown" ma:internalName="DocumentForm">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Parent Information</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Props1.xml><?xml version="1.0" encoding="utf-8"?>
<ds:datastoreItem xmlns:ds="http://schemas.openxmlformats.org/officeDocument/2006/customXml" ds:itemID="{BF6A67F6-4C1A-4102-8D61-A2E269AF0CE4}"/>
</file>

<file path=customXml/itemProps2.xml><?xml version="1.0" encoding="utf-8"?>
<ds:datastoreItem xmlns:ds="http://schemas.openxmlformats.org/officeDocument/2006/customXml" ds:itemID="{F9DFD4B9-A0B0-4088-9C70-7BED577D622C}"/>
</file>

<file path=customXml/itemProps3.xml><?xml version="1.0" encoding="utf-8"?>
<ds:datastoreItem xmlns:ds="http://schemas.openxmlformats.org/officeDocument/2006/customXml" ds:itemID="{40E1CC19-374F-4210-A269-0811C4BD6AC2}"/>
</file>

<file path=docProps/app.xml><?xml version="1.0" encoding="utf-8"?>
<Properties xmlns="http://schemas.openxmlformats.org/officeDocument/2006/extended-properties" xmlns:vt="http://schemas.openxmlformats.org/officeDocument/2006/docPropsVTypes">
  <Template>Wisp</Template>
  <TotalTime>3007</TotalTime>
  <Words>758</Words>
  <Application>Microsoft Office PowerPoint</Application>
  <PresentationFormat>On-screen Show (4:3)</PresentationFormat>
  <Paragraphs>100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Aharoni</vt:lpstr>
      <vt:lpstr>Arial</vt:lpstr>
      <vt:lpstr>Berlin Sans FB Demi</vt:lpstr>
      <vt:lpstr>Century Gothic</vt:lpstr>
      <vt:lpstr>Wingdings</vt:lpstr>
      <vt:lpstr>Wingdings 3</vt:lpstr>
      <vt:lpstr>Wisp</vt:lpstr>
      <vt:lpstr>PAMS</vt:lpstr>
      <vt:lpstr>Cafeteria expectations </vt:lpstr>
      <vt:lpstr>Homeroom </vt:lpstr>
      <vt:lpstr>Respect</vt:lpstr>
      <vt:lpstr>Hats Belong in Your Lockers.  </vt:lpstr>
      <vt:lpstr>Grade 6/7 students -  your book bag belongs in your locker.  Grade 8 students - can carry your book bag from class to class. </vt:lpstr>
      <vt:lpstr>Cafeteria </vt:lpstr>
      <vt:lpstr>Lunch  12:08 – 1:00   </vt:lpstr>
      <vt:lpstr>Lunch 2nd half    12:29-12:53</vt:lpstr>
      <vt:lpstr>Finish your breakfast, snack and lunch before returning to class.        No Food During Class Time.</vt:lpstr>
      <vt:lpstr>Drink only water in class.    Use a refillable water bottle </vt:lpstr>
      <vt:lpstr>Energy drinks are  not for middle schoolers! They will be taken from you.  </vt:lpstr>
      <vt:lpstr>          Use electronics responsibly   - For educational purposes only and with teacher’s permission. Otherwise your phone is away – out of sight!  - Not to be seen in the class or halls during class time. This means no phones between classes and end of day while you walk outside.    Not following this expectation will result in your device will be taken away and returned only to a parent/guardian at the end of day.  </vt:lpstr>
      <vt:lpstr>Occasionally you may listen to music or a video for educational purposes using Headphones during class.     This is always with a teacher’s permission.</vt:lpstr>
      <vt:lpstr>Dress appropriately.     - no inappropriate sayings or logos     on your clothing.   - shoes must be worn at all times.</vt:lpstr>
      <vt:lpstr>Washroom</vt:lpstr>
      <vt:lpstr>Appropriate behavior</vt:lpstr>
      <vt:lpstr>Gym / Tech lab / Computer lab</vt:lpstr>
      <vt:lpstr>Homework </vt:lpstr>
      <vt:lpstr>Lockers</vt:lpstr>
      <vt:lpstr>Phones</vt:lpstr>
      <vt:lpstr>End of the day</vt:lpstr>
      <vt:lpstr>Fire Drill</vt:lpstr>
      <vt:lpstr>New stuff at PAMS - PAMS Student Leadership Committee  </vt:lpstr>
      <vt:lpstr>New Logo</vt:lpstr>
      <vt:lpstr>Let’s work together to make PAMS a fun and safe place to learn!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rebecca.kennedy</dc:creator>
  <cp:lastModifiedBy>Dionne, Claudine (ASD-W)</cp:lastModifiedBy>
  <cp:revision>93</cp:revision>
  <dcterms:created xsi:type="dcterms:W3CDTF">2014-02-17T16:39:57Z</dcterms:created>
  <dcterms:modified xsi:type="dcterms:W3CDTF">2019-01-09T19:27:24Z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0x010100F2A1E1E4D320C749A22EC3F91FD053D600C259A2716B3B534391CE9B75AA2D15B6</vt:lpwstr>
  </property>
</Properties>
</file>